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57"/>
  </p:notesMasterIdLst>
  <p:handoutMasterIdLst>
    <p:handoutMasterId r:id="rId58"/>
  </p:handoutMasterIdLst>
  <p:sldIdLst>
    <p:sldId id="256" r:id="rId5"/>
    <p:sldId id="257" r:id="rId6"/>
    <p:sldId id="286" r:id="rId7"/>
    <p:sldId id="289" r:id="rId8"/>
    <p:sldId id="291" r:id="rId9"/>
    <p:sldId id="304" r:id="rId10"/>
    <p:sldId id="303" r:id="rId11"/>
    <p:sldId id="290" r:id="rId12"/>
    <p:sldId id="305" r:id="rId13"/>
    <p:sldId id="306" r:id="rId14"/>
    <p:sldId id="307" r:id="rId15"/>
    <p:sldId id="308" r:id="rId16"/>
    <p:sldId id="297" r:id="rId17"/>
    <p:sldId id="295" r:id="rId18"/>
    <p:sldId id="309" r:id="rId19"/>
    <p:sldId id="310" r:id="rId20"/>
    <p:sldId id="311" r:id="rId21"/>
    <p:sldId id="292" r:id="rId22"/>
    <p:sldId id="298" r:id="rId23"/>
    <p:sldId id="312" r:id="rId24"/>
    <p:sldId id="313" r:id="rId25"/>
    <p:sldId id="314" r:id="rId26"/>
    <p:sldId id="315" r:id="rId27"/>
    <p:sldId id="322" r:id="rId28"/>
    <p:sldId id="324" r:id="rId29"/>
    <p:sldId id="302" r:id="rId30"/>
    <p:sldId id="317" r:id="rId31"/>
    <p:sldId id="318" r:id="rId32"/>
    <p:sldId id="320" r:id="rId33"/>
    <p:sldId id="319" r:id="rId34"/>
    <p:sldId id="321" r:id="rId35"/>
    <p:sldId id="325" r:id="rId36"/>
    <p:sldId id="328" r:id="rId37"/>
    <p:sldId id="326" r:id="rId38"/>
    <p:sldId id="327" r:id="rId39"/>
    <p:sldId id="329" r:id="rId40"/>
    <p:sldId id="330" r:id="rId41"/>
    <p:sldId id="331" r:id="rId42"/>
    <p:sldId id="332" r:id="rId43"/>
    <p:sldId id="334" r:id="rId44"/>
    <p:sldId id="335" r:id="rId45"/>
    <p:sldId id="337" r:id="rId46"/>
    <p:sldId id="336" r:id="rId47"/>
    <p:sldId id="288" r:id="rId48"/>
    <p:sldId id="338" r:id="rId49"/>
    <p:sldId id="339" r:id="rId50"/>
    <p:sldId id="340" r:id="rId51"/>
    <p:sldId id="341" r:id="rId52"/>
    <p:sldId id="333" r:id="rId53"/>
    <p:sldId id="299" r:id="rId54"/>
    <p:sldId id="301" r:id="rId55"/>
    <p:sldId id="296" r:id="rId56"/>
  </p:sldIdLst>
  <p:sldSz cx="11887200" cy="7315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594" autoAdjust="0"/>
  </p:normalViewPr>
  <p:slideViewPr>
    <p:cSldViewPr snapToGrid="0">
      <p:cViewPr varScale="1">
        <p:scale>
          <a:sx n="78" d="100"/>
          <a:sy n="78" d="100"/>
        </p:scale>
        <p:origin x="-1075" y="-67"/>
      </p:cViewPr>
      <p:guideLst>
        <p:guide orient="horz" pos="2304"/>
        <p:guide pos="3744"/>
      </p:guideLst>
    </p:cSldViewPr>
  </p:slideViewPr>
  <p:outlineViewPr>
    <p:cViewPr>
      <p:scale>
        <a:sx n="33" d="100"/>
        <a:sy n="33" d="100"/>
      </p:scale>
      <p:origin x="0" y="489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39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43000"/>
            <a:ext cx="5013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AC79249-FDC0-364D-A734-AE1DE1605D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4876800"/>
            <a:ext cx="118872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13537B6D-42A5-F449-2691-321A167F7C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-3645"/>
            <a:ext cx="11887200" cy="7318847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xmlns="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xmlns="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7" y="248441"/>
            <a:ext cx="6919510" cy="408547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BA2A58C-57B7-834C-8F5C-329932241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487680"/>
            <a:ext cx="9450324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38307" y="2226735"/>
            <a:ext cx="2625974" cy="41499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0993" y="2226737"/>
            <a:ext cx="6562018" cy="41499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BA2A58C-57B7-834C-8F5C-329932241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145629"/>
            <a:ext cx="9534703" cy="167470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6" y="2223825"/>
            <a:ext cx="9534703" cy="3591267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78AD52EA-B01E-8D38-D87A-BF7EB5B58A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-1"/>
            <a:ext cx="11887202" cy="7322449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10" y="269388"/>
            <a:ext cx="6064770" cy="348033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9" y="3931668"/>
            <a:ext cx="6064770" cy="311414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894" y="108826"/>
            <a:ext cx="9534703" cy="1860709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29894" y="2151968"/>
            <a:ext cx="9534703" cy="3591269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flipH="1"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63040"/>
            <a:ext cx="5349240" cy="438912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3852" y="1246295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5010" y="487680"/>
            <a:ext cx="4992624" cy="341376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95008" y="3901440"/>
            <a:ext cx="4992624" cy="195072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1632" y="1234373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CEDB282-8288-C81F-52B5-048A3E80C9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3"/>
            <a:ext cx="11903601" cy="73152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xmlns="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48095"/>
            <a:ext cx="9534703" cy="170755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36936" y="2829562"/>
            <a:ext cx="9536072" cy="3666065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5FBCE6F-2AA9-31FE-8148-33B4807355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11887200" cy="73152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6" y="189393"/>
            <a:ext cx="6089766" cy="3487410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6" y="3725757"/>
            <a:ext cx="6089766" cy="973707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4DB56B5-5DD7-95E3-52B2-EDC4B3F130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5630"/>
            <a:ext cx="9361170" cy="1763596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A0E8D4A-B13C-C7EE-5E27-278124A127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5"/>
            <a:ext cx="11887198" cy="73151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73611"/>
            <a:ext cx="9534703" cy="1820334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CEDB282-8288-C81F-52B5-048A3E80C9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0"/>
            <a:ext cx="11903601" cy="7315202"/>
            <a:chOff x="0" y="0"/>
            <a:chExt cx="12208822" cy="68580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7" y="487680"/>
            <a:ext cx="10377420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36937" y="2829562"/>
            <a:ext cx="5260084" cy="366606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xmlns="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4973" y="1544320"/>
            <a:ext cx="4108661" cy="4494944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7" y="406400"/>
            <a:ext cx="111442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7" y="1947334"/>
            <a:ext cx="11144250" cy="4641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106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5" r:id="rId9"/>
    <p:sldLayoutId id="2147483677" r:id="rId10"/>
    <p:sldLayoutId id="2147483661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tinkercad.com/things/0kfxei69MFg-example-1-blinking-led?sharecode=QLpPuKw07aA8bYyH8YIt0PTp454q3wTLU52xfLcmmyI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hyperlink" Target="https://www.tinkercad.com/things/iWQ8IssAeNP-example-2-blinking-led?sharecode=GKKO7b2FJKgQmeGjlZCXgHVx8WSIanJUOcGiN9iwQmw" TargetMode="Externa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3l5PbtfjH3R-example-3-toggle-led?sharecode=GxHxZK6QjDuDVi7yX04vPHE1Ws_Z8RqTCZrTceToz_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0Fmseg36x6E-example-4-toggle-led?sharecode=_Bfs5yEWXLF7qPgFaDg_AqpBAWunPOHEUf-G5CW5rpY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hjEoMQYmdbP-example-5-toggle-led?sharecode=23jTaMkLNdOZrWRaynuL6andxjz5oLgPzIA9KWJgY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biidogfeOHN-example-6-controlling-l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biidogfeOHN-example-6-controlling-led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biidogfeOHN-example-6-controlling-led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84t5oDxtd7I-example-9-lcd-?sharecode=RE_moFeD8HoSRKhZNKwsQdhyjSaA4oFdew1VCgwZe90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84t5oDxtd7I-example-9-lcd-?sharecode=RE_moFeD8HoSRKhZNKwsQdhyjSaA4oFdew1VCgwZe90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qossay.rida?mibextid=JRoKGi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qossayrida" TargetMode="External"/><Relationship Id="rId11" Type="http://schemas.openxmlformats.org/officeDocument/2006/relationships/image" Target="../media/image48.jpeg"/><Relationship Id="rId5" Type="http://schemas.openxmlformats.org/officeDocument/2006/relationships/image" Target="../media/image45.png"/><Relationship Id="rId10" Type="http://schemas.openxmlformats.org/officeDocument/2006/relationships/hyperlink" Target="https://www.linkedin.com/in/qossay-rida-3aa3b81a1" TargetMode="External"/><Relationship Id="rId4" Type="http://schemas.openxmlformats.org/officeDocument/2006/relationships/hyperlink" Target="https://github.com/qossayrida/kakush" TargetMode="External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975" y="-2391364"/>
            <a:ext cx="6919510" cy="4085472"/>
          </a:xfrm>
        </p:spPr>
        <p:txBody>
          <a:bodyPr/>
          <a:lstStyle/>
          <a:p>
            <a:r>
              <a:rPr lang="en-US" sz="66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 Course 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141" y="1280009"/>
            <a:ext cx="1211356" cy="10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user\Downloads\095ab152-bccc-41d2-9bfb-141ab965948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60" y="5811520"/>
            <a:ext cx="192024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6552" y="6746240"/>
            <a:ext cx="3089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Prepared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by: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Qossay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Abu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Rida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5" name="AutoShape 2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C:\Users\user\Downloads\image-removebg-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5392">
            <a:off x="1173293" y="1517999"/>
            <a:ext cx="3588702" cy="35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4" descr="data:image/png;base64,iVBORw0KGgoAAAANSUhEUgAAA8kAAAIiCAYAAAD7OIpsAAAAAXNSR0IArs4c6QAAIABJREFUeF7s3QmQpdd5Hub3nH+/+9LrbJgZDLYBSRAEF5EiJYBKLIuUVIoiIA7luCqLKxXFSVTOUuWq2ASixInLTiVllWTZjl2WHG+AnZJLi0lqgySCIEDswGyYfaa7p/e+3Xf915P6zn8HwFBDFYUigQHwXvLWzHTfvstzzwzqvd93vqPACwUoQAEKUIACFKAABShAAQpQgAJWQNGBAhSgAAUoQAEKUIACFKAABShAgVKAIZkrgQ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gAIUoAAFKEABClCAAlMBhmQuBQpQgAIUoAAFKEABClCAAhSgAEMy1wAFKEABClCAAhSgAAUoQAEKUOBGAVaSuSIoQAEKUIACFKAABShAAQpQgAKsJHMNUIACFKAABShAAQpQgAIUoAAFWEnmGqAABShAAQpQgAIUoAAFKEABCtxUgO3WXBgUoAAFKEABClCAAhSgAAUoQIGpAEMylwIFKEABClCAAhSgAAUoQAEKUIAhmWuAAhSgAAUoQAEKUIACFKAABShwowAryVwRFKAABShAAQpQgAIUoAAFKEABVpK5BihAAQpQgAIUoAAFKEABClCAAqwkcw1QgAIUoAAFKEABClCAAhSgAAVuKsB2ay4MClCAAhSgAAUoQAEKUIACFKDAVIAhmUuBAhSgAAUoQAEKUIACFKAABSjAkMw1QAEKUIACFKAABShAAQpQgAIUuFGAlWSuCApQgAIUoAAFKEABClCAAhSgACvJXAMUoAAFKEABClCAAhSgAAUoQAFWkrkGKEABClCAAhSgAAUoQAEKUIACNxVguzUXBgUoQAEKUIACFKAABShAAQpQYCrAkMylQAEKUIACFKAABShAAQpQgAIUYEjmGqAABShAAQpQgAIUoAAFKEABCtwowEoyVwQFKEABClCAAhSgAAUoQAEKUICVZK4BClCAAhSgAAUoQAEKUIACFKAAK8lcAxSgAAUoQAEKUIACFKAABShAgZsKsN2aC4MCFKAABShAAQpQgAIUoAAFKDAVYEjmUqAABShAAQpQgAIUoAAFKEABCjAkcw1QgAIUoAAFKEABClCAAhSgAAVuFGAlmSuCAhSgAAUoQAEKUIACFKAABSjASjLXAAUoQAEKUIACFKAABShAAQpQgJVkrgEKUIACFKAABShAAQpQgAIUoMBNBdhuzYVBAQpQgAIUoAAFKEABClCAAhSYCjAkcylQgAIUoAAFKEABClCAAhSgAAUYkrkGKEABClCAAhSgAAUoQAEKUIACNwqwkswVQQEKUIACFKAABShAAQpQgAIUYCWZa4ACFKAABShAAQpQgAIUoAAFKMBKMtcABShAAQpQgAIUoAAFKEABClDgpgJst+bCoAAFKEABClCAAhSgAAUoQAEKTAUYkrkUKEABClCAAhSgAAUoQAEKUIACDMlcAxSgAAUoQAEKUIACFKAABShAgRsFWEnmiqAABShAAQpQgAIUoAAFKEABCrCSzDVAAQpQgAIUoAAFKEABClCAAhRgJZlrgAIUoAAFKEABClCAAhSgAAUocFMBtltzYVCAAhSgAAUoQAEKUIACFKAABaYCDMlcChSgAAUoQAEKUIACFKAABShAAYZkrgEKUIACFKAABShAAQpQgAIUoMCNAqwkc0VQgAIUoAAFKEABClCAAhSgAAVYSeYaoAAFKEABClCAAhSgAAUoQAEKsJLMNUABClCAAhSgAAUoQAEKUIACFLipANutuTAoQAEKUIACFKAABShAAQpQgAJTAYZkLgUKUIACFKAABShAAQpQgAIUoABDMtcABShAAQpQgAIUoAAFKEABClDgRgFWkrkiKEABClCAAhSgAAUoQAEKUIACrCRzDVCAAhSgAAUoQAEKUIACFKAABVhJ5hqgAAUoQAEKUIACFKAABShAAQrcVIDt1lwYFKAABShAAQpQgAIUoAAFKECBqQBDMpcCBShAAQpQgAIUoAAFKEABClCAIZlrgAIUoAAFKEABClCAAhSgAAUocKMAK8lcERSgAAUoQAEKUIACFKAABShAAVaSuQYoQAEKUIACFKAABShAAQpQgAKsJHMNUIACFKAABShAAQpQgAIUoAAFbirAdmsuDApQgAIUoAAFKEABClCAAhSgwFSAIZlLgQIUoAAFKEABClCAAhSgAAUowJDMNUABClCAAhSgAAUoQAEKUIACFLhRgJVkrggKUIACFKAABShAAQpQgAIUoAAryVwDFKAABShAAQpQgAIUoAAFKEABVpK5BihAAQpQgAIUoAAFKEABClCAAjcVYLs1FwYFKEABClCAAhSgAAUoQAEKUGAqwJDMpUABClCAAhSgAAUoQAEKUIACFGBI5hqgAAUoQAEKUIACFKAABShAAQrcKMBKMlcEBShAAQpQgAIUoAAFKEABClCAlWSuAQpQgAIUoAAFKEABClCAAhSgACvJXAMUoAAFKEABClCAAhSgAAUoQIGbCrDdmguDAhSgAAUoQAEKUIACFKAABSgwFWBI5lKgAAUoQAEKUIACFKAABShAAQowJHMNUIACFKAABShAAQpQgAIUoAAFbhRgJZkrggIUoAAFKEABClCAAhSgAAUowEoy1wAFKEABClCAAhSgAAUoQAEKUICVZK4BClCAAhSgAAUoQAEKUIACFKDATQXYbs2FQQEKUIACFKAABShAAQpQgAIUmAowJHMpUIACFKAABShAAQpQgAIUoAAFGJK5BihAAQpQgAIUoAAFKEABClCAAjcKsJLMFUEBClCAAhSgAAUoQAEKUIACFGAlmWuAAhSgAAUoQAEKUIACFKAABSjASjLXAAUoQAEKUIACFKAABShAAQpQ4KYCbLfmwqAABShAAQpQgAIUoAAFKEABCkwFGJK5FChAAQpQgAIUoAAFKEABClCAAgzJXAMUoAAFKEABClCAAhSgAAUoQIEbBVhJ5oqgAAUoQAEKUIACFKAABShAAQqwksw1QAEKUIACFKAABShAAQpQgAIUYCWZa4ACFKAABShAAQpQgAIUoAAFKHBTAbZbc2FQgAIUoAAFKEABClCAAhSgAAWmAgzJXAoUoAAFKEABClCAAhSgAAUoQAGGZK4BClCAAhSgAAUoQAEKUIACFKDAjQKsJHNFUIACFKAABShAAQpQgAIUoAAFWEnmGqAABShAAQpQgAIUoAAFKEABCrCSzDVAAQpQgAIUoAAFKEABClCAAhS4qQDbrbkwKEABClCAAhSgAAUoQAEKUIACUwGGZC4FClCAAhSgAAUoQAEKUIACFKAAQzLXAAUoQAEKUIACFKAABShAAQpQ4EYBVpK5IihAAQpQgAIUoAAFKEABClCAAqwkcw1QgAIUoAAFKEABClCAAhSgAAVYSeYaoAAFKEABClCAAhSgAAUoQAEK3FSA7dZcGBSgAAUoQAEKUIACFKAABShAgakAQzKXAgUoQAEKUIACFKAABShAAQpQgCGZa4ACFKAABShAAQpQgAIUoAAFKHCjACvJXBEUoAAFKEABClCAAhSgAAUoQAFWkrkGKEABClCAAhSgAAUoQAEKUIACrCRzDVCAAhSgAAUoQAEKUIACFKAABW4qwHZrLgwKUIACFKAABShAAQpQgAIUoMBUgCGZS4ECFKAABShAAQpQgAIUoAAFKMCQzDVAAQpQgAIUoAAFKEABClCAAhS4UYCVZK4IClCAAhSgAAUoQAEKUIACFKAAK8lcAxSgAAUoQAEKUIACFKAABShAAVaSuQYoQAEKUIACFKAABShAAQpQgAI3FWC7NRcGBShAAQpQgAIUoAAFKEABClBgKsCQzKVAAQpQgAIUoAAFKEABClCAAhRgSOYaoAAFKEABClCAAhSgAAUoQAEK3CjASjJXBAUoQAEKUIACFKAABShAAQpQgJVkrgEKUIACFKAABShAAQpQgAIUoAAryVwDFKAABShAAQpQgAIUoAAFKECBmwqw3ZoLgw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4KYCxhj19NJSWMGoMxoUnWqgEj82m/fcc88WyShAAQpQgAIUoMD7VYAh+f36zvJ1UYACFPgzCDxujIOnl/xKbSfUUeQGTlpRKFrGNfM6Kw6aLN0XqDhxkC9rZFcVwj0/d3oqinofPvThPQCFUsr8GR6SN6UABShAAQpQgAK3pABD8i35tvBJUYACFHhnBb768stV6JlOXIz2R5WsqXR+O5B9rPDUvUWRHEAat30kyjNm5ECt+fBecRzvGZjgW3qoXz5z5szkkUceyd/ZZ81HowAFKEABClCAAt97AYbk770p75ECFKDAe07gr/7yv/qLg9H48xt724e67YrX7VZr7U6t052bbVTrQSX0HD9CCq/Ic9cUE21UT+XYUlCrSpmrjnI2PaM2QuOsKeVd8LzK0rFjx9Yfe+yx7NFHHy3ecyB8whSgAAUoQAEKfGAFGJI/sG89XzgFKECBNwX+u1/+9f9je6//s0tr6weqkYNq1UO1HqHeaqPZaqDdqKJT8VEPNCJXwVMG2uRwVJ5qVfS1KnZ8pTYj7a7FaXIxN2apcNxVDb0JjdVABytpL935+Mc/ntKdAhSgAAUoQAEK3MoCDMm38rvD50YBClDgHRL4b3/l9//Prd7gS+euri6YbAKFAo7rIDMatVoN87MdHDmwgP1zDcy2QkReAd/N4egEUCM4SBBog6qnMR6OUBgUyotiGPeUq9wnPe19tUD44iqwN0gSM7u+Xjz44INSYTbcy/wOvcl8GApQgAIUoAAFvisBhuTviok3ogAFKPD+Fvjv/9HTf2dlY+tnT5y9tFANHVQrISqVCJMkR5pmMMagEvho1UK0GwFaVRez3So6nQrqTc8G5kBnCJEDxsBAmVxpA6MH2ugtr1BrjlKXlVLLSutlx9cXPONcDPLhyu5u0XvggQcyhuX39xrjq6MABShAAQq8VwQYkt8r7xSfJwUoQIHvo8Bf+7Wn/9bKxubPnjh3cf/iXAMz3Toa9QomcYq9/gi9nT72+jEqlQo6zQZakQfPKeD7GtVGhErkoOYr1Dxlfy6IAujAh1KAZwoEKHJdmL5S2II2aw7MslsUy44xa6oodh3H3XF9f81TemlPxxu9S73BQw89lH0fXzLvmgIUoAAFKEABCtxUgCGZC4MCFKAABfDov/ijv7m+3fvS2SuXb7vrjnnsW2iiUfeR5Rl6uyNcW93F+cvbiCodzM0soBEGWLqyhLW1DRjlotmooF2PMFMNMTvXQmumiWqnAc8tEDkFKiqDp3JoZWwrtzYFPGPkWjhGxY6nL2vtvGK0+0dpnr6U5/nVXOdDx3cy7ED2MacXLlwoHn74YR41xfVKAQpQgAIUoMD3VYAh+fvKyzunAAUo8N4QeOyf/97/ur2396Wl9WtHjt89j/nZEL5fhto4NtjuJThxdhtBNItD+4/irqMH8Prpizh56gI2dgbotNtoViOEJsfO7jYyXcBv1lBvhJhrRdjXlAp0BdVKgCBw4aoCbp7BLTKji8w4jppAm2FepLtFbra0Vmuecq75gXve1d5p3zhnimK847rt/pEjRybvDVU+SwpQgAIUoAAF3osCDMnvxXeNz5kCFKDA91jgb/2bJ/+XXr//peWNtdvvuauLmY4DV43haqAwHkZjBxeWYgxHLpq1Lj7zqY9hZXkNr506h5NnL+Do0WM4uLiIZujixVdO4er6NoYAwihAs+KjW/HRrIWo1gJUayFqFQ+N0EHd16j4Gr5n4DgyxyuHNkiVVkPHoKc0VmGwDGOWtcKe4zhbrtKrCtlZpf2leDve5sTs7/Fi4N1RgAIUoAAFPuACDMkf8AXAl08BClBABH7xt5758tbe7pdW1lfvvOvOFrotwDEDuHLUkwqRmyq2dwOcv7CJySjHn/uRH0aW5zh/6RKefPoZ3P/AJ/CRe+/FwfkOfvt3vokXTl3B0s5IZmTDMQa+yeE5Bn7kolIL0G1XMN+pYK4Vol0LUAmBMAB8TyNwXXiOgiOjr4sMysi9GOMqlTmOs+0qfUEr83smN8/nRX4+V/mgXtQnPdOL0cA4PhenDz74YM5BYFzbFKAABShAAQq8HQGG5Lejxp+hAAUo8D4T+KWvvPg/bfa2v3R1beW+D93TxXxXwzNDOBJzdQioOkZpEy+/chGrK1v4/Oc+jZm5GaxubeHf/OZv4fiH7sOHjt+Lowf247e+9jReOL2Epd0UhfLhGAW3yG2VONcFjGPgeQYVN0PVzRG6OTrNCJ1WBe1mDbOdFtrNOmqVyLZlK2RQRQYXxjjK5J5WsaPMQBWmh6LY0jCrWulzWumToee8pPNg5dixYz2lFM9kfp+tU74cClCAAhSgwDshwJD8TijzMShAAQrc4gK//LWT/8W1zdX/+PLKyucfuF/OQ/YRSLu1DNnSAZSuY5I38fyLZ3Dh3BV8+O47cMcddyApDH7795/EgYOHceftx3DHoYP46h88g+dPX8HF7TFyFUDbkFxADoZKFZBpwcjhIYWHzF4rgYso8FAJPDRqEZq1yP7aqPmoV+TqoRp6ZWu2a6AlNCuTOQqx1magjNlUxqyiMCtKqx1X600A6652X3cc52IxKlaOHz+esrp8iy9EPj0KUIACFKDALSDAkHwLvAl8ChSgAAXebYF/8PsXfvLs5Uv/0YWly1/6zKcO4/D+GqpeCs+2W3soVITENPGt50/i5GunsTDTxsfu/xiarQ6++cKrqNYaOLC4iHtuP4zf+cNn8dzpyzi32UemfCgbkg0KBaTaQaYcFErBKXJbYXZMAZPLycoy9TqHp4FQjpaKXLSbIboy9KtdQbsRoS7t2oGC7xhEvoNK6CLwHDstW34Wcn9aZVph11HqKgr1jDZ4MYU5o9Oi7/rVQcVxhrt6tx9NojGD87u98vj4FKAABShAgVtPgCH51ntP+IwoQAEKvOMC/+DJK5945sUXHjl/5dL/8ODnjuOuo7No1xxUXMAYIMldZE4b33z2Fbz4/Eto+B5+6LOfxeHDR3D+4lVMkhyddgsfuvsYvvIHz+Jbpy/h/NYQqfKgCsApimlI9pBqH4Vy4MpeY1NASXouFJQBXAnPyKCRASaBMjE8J7ODvaqhi0qobWV5Ya6DuU4L3XYDnXYNoavgIoPJYjjIpU27cLUtWse6QAKjxi6cZaXUWc93XnaV+03jmQt5P99kUH7HlxsfkAIUoAAFKHBLCzAk39JvD58cBShAgXdG4O8/dfb2rz/1/MNL16797wf3t3HH0UUcv+Mg5po+pDt6FBv0ksCG5FdeegUtz8HnP/eDOH733RgMhtjY3IEfhrj7+F346h+/iGdPXsHra3vI4JSDt6TKqxQyLSHZQ640tD0v2diQbAoNVWg4CnBUXu5DNglMkcgRydAqh+tquI6C57moRhEqoY9qFKBRC9CpR+jUA3RrPhoVF7UACF0DR5VnMksM11ADDexoYAMw1zTUjmPMlgt9RWv1cqUSnjl48K41SGRXEtl5oQAFKEABClDggyjAkPxBfNf5milAAQp8m8CvPnOq++v/7hsPb+/s/j1HA4cOLuCB++7CsQMtG0bHcYGLa2M8/9IJXDx3Hke6TXzuEx/D8TuPyeRprG1so9AuFg/fht99+gSeOXkFp1Z2IOO2tOw/NimMMci0i0S7KJREbwMNAxiJsC6U0bZsLVVk+RmlMijkMJChXwWMUvYnAAVjpPJsIM819DQ69RCzzRAL7RAzjQDdhotW1UU1cBD6DjzXgSOt4wb2+Uo418YYDTNwoc9D4Wml1It5hksAho7r9DPj7jWDoLezszPiMVP8K0MBClCAAhT44AgwJH9w3mu+UgpQgALfUeC5557zfv5Xn/yZOE7/uVEe2u0mjt62gPvvOYTF+S4K5eGZVy7hzOvnkQz6+JEHjuO+Ow7jwGzHtkjHaYZEasNeFU8+dxLfPLWE167uoHB9O6HaLWJkWYIEColyAMeFUlqKy7ad24FnQ3Ke5yjyGDASlAtoB9COgtISmzVyo1CYaeUZsJFZ9iI7JoFTjOGaEZqRtsdLHdrXwf75DuZn2ui0GjYkyyAyO4ysyO3EbMdkRhWFcRRyrdXEgdo1hbqqlHPa86PnXdd9Jvf9C/cePLjN5UMBClCAAhSgwAdDgCH5g/E+81VSgAIU+FMFHn30Uf3Vze5/mOf544UbQnseosDBwYUGqpUAWaGxtD7GYK+P2ZqHn/3zn8HRuTrqvrZ7iQuJtEoqxD6e/NZJPH1qCS9e2UPqeLZ12ikmtiIsbdbG8QC5SmW4APK83JcsA760tl+GksoxDIoiQ2EKFPLsbai2sRhKGqiN3E7as5Vtx1YmA4qJ/TXwgFokk7JDtKpVtGtVNCoBOo2KHQTWqgeoBhqhW8A10tqdQpusQJGlxhQjrbGrlN4Gik2jTE9BbzvaOQnol9NKemJ0drT70EMPZVxWFKAABShAAQq8/wQYkt9/7ylfEQUoQIG3JfCpn/ulnzFKP5F6EVKjkOUZGlUNVwNZrjCIHfjK4NhCE//5T/4g5isAkiF294aIoiqiSh1hUMEfPncS3zi5hOev9hGrAMbuTI6htIGRkKxlurVjW6aliixBGRKUZXDXtGpsNxHLsK8iR15Iy7WEZw1tg7KyMVm+b4Oy/Fl+zubmHHmW2XAtQVvuL3Qc1DxvGpIjzLQq6LYkPMvXHFRDhcgHAhd2ara2ZzMXNoHLfyTl5WulBgo4qYAXoYpXdZavK1f1A8/r66K641bcHXfi9o8cOTJ5W/j8IQpQgAIUoAAFbhkBhuRb5q3gE6EABSjw7gp86uf+4c8YbZ4Y6QiJrQor+G5hh2lJi3OcKtQ8jbsXm/jZf/8+NJ0Eu1vrOH32IhYWFnFg334szM3hGy+cwjdOr+C5K31MVAhJv65Kbet0YYC0MEhyY+9Tgq/ruNA28EpQlq/LtbB7mCUAX7/agDwlkl+lNTu3QVr2JjvQrobyXBi7Z1nauA2MyaHzHE6WSaUYrsrg6xyRb9CseujKPubZJhZnm5jtNtBuVuDoAsoODyvg2kFiBo4dMibPL4cuTOoobLqOXnK0c17Be1Er94U89M+EI7O+dGwp33hiwzz88MN/5gFgxhj12GOP2Zf55S9/2bwDA8TUo48+qr785S+/dfG9E4/77i52PjoFKEABClDgTxFgSObyoAAFKEABK/CZ/0ZCsn5irwgwUT5y7ULL8Cx7VrJUVTUileHYXB3/6Rc/Cz8b4vLFC/jGsy+hOzODO++4HR//6HG8cPI8vnl6Cd88t4kYgb1vF6kNuLmSg5rkqmwIl4sM31K5hFip4EowlpleBqaQuAtoCcrTeCzBV76nJHFPf/7NQGxnepWh2laepbRcVoVlABgk4NqdzRL8C3iOQuBpRIGHKHTtgK/A1Wg3q+i06vY606rZs5lDp4CDBI5J5dkbVxWxRjEpTD4y2tk1wB6U6mnj7iio09DOS/XA/9a1PNh+6LusLj/++OO1yWRyeHt9ezFXeXbPPfecjaJo86GHHvpBkbsZAAAgAElEQVS+VKdPnDjhDwaD+mg0OhjHedsY7XueTgDn8ngcrf7ET3x8xL8aFKAABShAgQ+iAEPyB/Fd52umAAUocBMBG5IVnhiggokOkSnZNyxHN0lILidCB/kEh7sV/KUf+xwagcL6tWv4+jMvwPN93H70IH74Mw/gpTMX8PTJK/jGmVWkKrSB1StSW/GVfcu59mC0a+9XwqvsIS6DazmtWsu0a6km5zlMLqHY3nQ63Vr+WAZsCco2LMtPy31Pq8oSqsur3FZ+OIeR1yEt1BKwJVXbeylvY0O4/GqnXhdo1ito1SK06hV0GqGtONflfOZIoRG59hp5ylac5RBoGcptL0rlyjhjBXVBQZ2Cwqu+dpe1KXa0j4HOit0M2a7K1Giwt107c/LUvsvnLy28+uqJcHl5xZlM0lqnNbvfD8LZoijy4Wh8aTIZ9XzfH87NzYwPHTq0ubBwaOmzn/3k1Y2NjfEjjzwiL+q7ukiF+utff7W1u7uzEGfj/f3+aD7P4nqWxI3cpIsoUM+yzJ9MJmkcJ+fSdPLcY4/9jd99ByrZ39Xz540oQAEKUIAC76QAQ/I7qc3HogAFKHALC3zm537pZwD1+MRvqYlTQWJktLSEvzJUIkvhZmPsa/j4qc9+FHfdtmjbkF899ToGgz5mu018+pP34fmT5/CNE5fx1OlrKNwKHGPg5QmKLLOVZLgePM+H78ik6QyqSOB5cv6xhqe1DclFbpClKbJU9hgXyKU924ZjjcwoTLLc7m2WAWASuGVfs7Ryyz5nuUhjthz3VEiIRYZCZzA2aZcvRYIxlGOr42WduhwEJiG5PL85g8oTuDpDLdBo10Psm6ljn23NbqHViOxgM9eVB8vtwLEymMsxVlJ1luOlVOFpXHO1vqZUvqLy4ryBOW+yfG0y7B84d/b1H7x44eKnXnvlxMzS1eVga2vHiUfyYcI0wmuNMIrQbNbHM93u1uL+xVeazeYfVMLw91+7cGEVo1H/i1/84uTatWv5o48+amebXb/I6VbPP/+8c/Lklp/nIw/ww/Zs9Y48zT45SeIfHo2HH08n45kkHnvD4QBZliKOEwwHA2hHrzmO8+uXL539r5944ok3grgEbXm1J0+edHZ3d+XTCTSbzfzEiRP522ktv4X/KvCpUYACFKDAB1yAIfkDvgD48ilAAQpcF3jo53/pp1Wh/uVQV92h8dVIZjeX6c/uHXYcHz5StNwcd8x4+JEf+AjuOXoAw71dpFmC0PfR6bbx7Kvn8PUTV/DU62tIVWCnRwdyPBMMfN9DJapgplXHvnYVi+0I3UaIIPTgei4cR8OBbF4up14ncY7hOMXecIyt3QG2+yNs7g1xbbuHUWaQwrHBWyrURq72USTwSuyVSrMMC8uQI7EVZVtFljQtl+kvthA8Dc/yfc9xbNXc5DLxOreDy6QNWwZ7RZ5GJfBQr1XQqAVo1UPMdCqo13zUqgFq1RCeHf4lR0zJ+LM80SZPHEh7tpmoAmMYkyDPg+3NrebK0nLj/Nnz3pXLl9XK8oraWFvHcDiyQ9O04yCXs6B9r6hUKqkChmma9NIk2+p0OtsHDx763Z/64k9+dX5+/vKP/diPDZVspAbw+OOPOwcOHGgOBuZQb7j30dE4vW88jj+SJklzkiSteBK3kmRST+PYy9OJktdpJ4nnOcbjCaIo3PTD8N9eOHfiv3xrSJb2bNd1Z0ej5LZxkswrhcxk+Zbr4kK73d654447Yv5togAFKEABCrwfBBiS3w/vIl8DBShAge+BwJ/7+V/8KWXUP9s1YTCC78SYHtMkjchSIVUePFWgomJ0nRE+/ZFj+NjxI5hvNxB4jg11Mp3rpdev4ukTl/HHJ64gMw4it0AnBBY7MhyrjW6nhW4twlzFQbfioFlx4fjlz2sJ5DYkSzVZJmwDcVJgGOfYHU3QG8X2utEfYq3Xt9fN3SGGSYGkkGOovDIoG6nlulIatq3WhUqgrk+ttu3bMtSr3N/8RrF8WoF27IAwYyduv/H9ssm7PHJKKwS+h8h3UAs1WlWNWsWxQblRj1CXsFzxUI08VEMXgVTJpXBdVpjLx85zJJMJxoMBdra3sL25hZ2tLezsbGFbfu1to7fbw9ZOD6PJxA4oy9MMhUwBhy6q1dqk1Wi8XI1qLyxdvbqeZUXsOUERVWU/dVcv7j9Q2X/g4GytXj+qHf+IgbotSVMvTTOd2vtJkadp+UGAiLkOPM9LfN/bdhz3KcfRv/nX//r/+GvPP/96p9/vHY7T8T2jcTKbZslcUeSzMEVrPJ4Ug0F/b3tre7Very3NdufOzMzUnvrCF77AsPw9+PvIu6AABShAgXdPgCH53bPnI1OAAhS4pQS++Fd/8ScNzD/ZTr3aRIVe4VVtOJbCa1EoJJmy+4ZDlaBqBrhtro47D83jI3cdRbtZg+/7yIzGhZVNvHDqEr7x8usSvDDb8HF4roZ7jhzEbQf3Y36mi6pj4GdjeNkYDlLkSsKsndIFFBrGXiVSSvCWsO4iUw4So5AYYGKAy2sbOHd1BeeurGC9N8DOMMEoAXLjI4eHwrjIlbRoy57kDFrbudflUC+Rvz5R+/rJy/ZoKZuLy9vYvcvSPl1+zV6m07btb42c/xzDzYfwnRxRoOyZ0mIx02lifqaFbruORjVA5EuFvLCB2Xc08iyxk7M9LS3ahf1zlsZIkwm2NjewsryESxcv4OrKCjY2t7C328dkMkGWZrb9PItTeK4HrRwM9gZwtYcgiBCFFdRqDTSaTTTbHfh+CG17wpX1dT0Pvh/YarmjlGynTmCKHc/14mq12j948MClarX2r+fmOs9c3diMZ2qNu40pPpdl2Y8Px+Mj48m4NhqN7NFc4/EY8vvRaIyZ2e6lxYXF32nNNR89fuTI1rFjx/Inn3wSc3NzulKpaNd1VZZlZmvrcP7AA/K2qBvaw2+pvwh8MhSgAAUo8IEXYEj+wC8BAlCAAhQoBf6Dv/b3ftwY8482JrrZL7xAWqW1E9h9vnkh06YBV8u5yQa6mCDUOaq+soOt5mc6mJ2ZQaczg/5wjMuXr+DU6dP4yN23496j+3Dn/jbaVR+VMIDvenBk72+WQOWpPWIqRWFbi3M72Vr2Crv2qrVXDuhS5bFOcmJybgoU2mCc5xjEKXrjGFfXtnH28ipeO3sZuyODifEBtwIZCZaZwl7tNmQJpeVEL0DOXy5k2rVUUuXxpMU7ta3l9mkIij3L2Z6aXHZpy55pqZjLnRUZdJEhlEcpEruX2XNkX7UDz9X2KvuWm7UQ3WYN890G5mab6Lar9vaeW8B3ZViZVJZjmEImgBcweYY0iTEZjxBPJhgOhtjb3cPa2jquLV/DyvI1rF/bsOE4Hsc2OEv1XY7B8lwXaVZAa40oqlgvx3EQBCGqtSrmF+Zx4MB+NBsttFuduFFvX9SO/n/yODmrNfY6nVkPQHecJrdPJuNPFrm5LUmS+fF40BwNJ8FkMtFJOkGW5eU51dKobQwWFhbG+xb3vXjvPff+Qmu+e8HJ0C+KfpHnbi0MVcUYJ0jTPAaS3Wq1uvVHf/RHkz/L4DH+HaUABShAAQq8kwIMye+kNh+LAhSgwC0s8Mj//A+/YFTxK9dGamYv86IYPrT2pcH426qrRRku7bnDOQKnQDX0UatEdr+xKlL4qkA90PjQsYM4tr+L/Z0qPDkGqsjtUC5pN86SFIWELQm+Ml5LJlrbYCr1XDl+yoHjuPYcZc914Eo7ts2nhd1rXGiFXCvEBtjYHWJ5Yw+Xru3g9KVVLG/0sTPMYNwAufKQTyvi18vIcryUPdZKsm4um6/LUrG0UpcJWXbpytfK2rME9GwakiUoS3A3RQFd5PBl0Fcu+51lQreejgIrf1I+UAh9jWrgomn3Lbtla3bk2rDc7VTRalTge3Iec3lMlY3kRQFVZGWQz1KkMlRrOMRebw87Oz30NnewubEJ2cO8urKKzY0tDPqD6TnT8kqUDccSYLXjIggC+EEgYRYHDx2E7wWYnV3I5uYWVz0/+G1t1LmiyHe11p4x5vgkiT88Ho/uTuOskaZpIHukJYwnSYo0ldb10ul6GD+wf9/y4cNHXr792LGv+L6/ZUxemCKv7OxsHB72B3PD4aSaZUmaJPEkTuJBluf9KIhO79+//+V+v3P5C1/gfuZb+J8GPjUKUIACHzgBhuQP3FvOF0wBClDg5gKPPPaPf1QZ83dXBmp/L3OrE/hQ9hiocgq0tAtLOJZWW6muSpiTr0kgRp7YyqqEvFbk4q5DC/jUR+7Evk4VnYqHyAWy8QB5IpXP1LYMp7lcjd1vK0HZ/s+2NktI1jYkSzCWyrPsAQ5DF76n4bsKrgzHch0pbSNTwCRXGGYag1Tbc5pPnL2C81fXEBsPGXxkKkBa2J3G9lJIJduRsAtbFc0lKCsDz3fLgGzKZ3Q9DEpFWSrd9iRnqTSrsvJs9yznBRxz/dgpZYeBXz9eSmrf8qGBBF5XSwiOoZGi04iwMN/CvoUO5mfbdghYFMhwNAnWCp4GPDkSy57LXNiv2QAvre92P3OMna1tXFtexrnXX8fFCxexvrqGsbRC28ngmZ1WXVZ7JTB71rbVbmN2dg6yL7nTmcXs7Hzs+8GK0npDKbXnOk4RBOHhosj3jUbj2mQiFW4Dx5UPLZTcn5H/R1EYK6XHjuOMGvXG+PCRw+fuvPPOK7VaLUmSOMzStGZM1t7d3bmz3+8v9vvDSirt5Jm893lRFNmgWqv94ZEjt//rKKh97ROfOL71xBNPFA8//LAdocajp/ivFAUoQAEKvJsCDMnvpj4fmwIUoMAtJPDTj/7jf09D/e3lkT6yl7rNMQI7rEsqyVI4dIxUj6XSaeAox1aDbfiTOnCewEGGSqBw1+F9toL8kaP7obMY8XhsW4b7vV2k4yGQxbYCWUhwczy7D1nuV9qebd1WAqgNogqu0raSLIPBgsBD4GmEgQzKCuCHPrSnkeQ5nDAC3BAJPGzujnDh6jW8fOIcLq1sYaufYZT5SOwgL9e2SyvXQZwmSPPMBkDHk+nYBkka27OaleyRti3a5SFREhDLY6bKmG2fo5z1bJQ9pkoqs9KyXRSZDdx2wJcj+6pTOyRLrtIK7cp50/bDhdxWjiWTR6GDbquGWduO3UK307BnNDdCF04xthV4+Tn5EEI+pDBFZlvU5X7kfkfDIYZ7fTv86+qVK1hZWsbqyhrW1jaxu7uLyTi1HzzIBxOe68PzQlsRVo4je5SNcnQe+H4eVSoyEAytVtOt1WpOFEXyzrzxXsjrdl03C6NwNNOdXWo2Gmfq9eqJWlQ7tXhgfyWMqkcn4/GnhoPB7aPxqDuZjPR4PPTGo7E7Go3VYFjuq06TRGZpF/v2779074c+/FSr2fj7YbNyrqhUBp00Lc6dO5c+9NBDUt7nhQIUoAAFKPCuCDAkvyvsfFAKUIACt57AI4/96kPQ6n9b6pu7dxOnPTY+jJJqsrahzDGZbbG2ZwnLtSjga6AaBQhdhUrgoFH1cefhfVhoRajqDOlkjPEkw3iSI03T8uxhuY9pSC7boKUSK2cmF7Zaqm1ILtt5y1leZRXV7vd1YM9TjkIPfuDaoFypVuFXIijXhxy6JBXjveEEa5s7uLK6g/NLO7iwvIvdUY5Eirn2rGVJfI49dzlOU/hhCO0ojOMxHEeegxRt5XXKNOpynphUh69Xou0RU9L7LfX0XEJz+UGCtG5L2Ja9zzYky/5pI5V3Ccf2NGZ7n1IZlvZs++GAyhEGjp2GXa/4dvhXreLbkDxT99GuBta1EgX2PGnZw6whHyrIBxYyyCtGniZ2WvZoOMDuTg/D/gBJnGJjfRNbG9vY3Nixv9/t7WE0mCBO0rKCb/dpaxvwfc+DK1X7QIK0B60dNJstzM3Nrh05cvQ1pZwlDaxqz12f7czudrvtiYRqY1DLs+y+vCjuS9P08Hg0ag9Hw0gGe8XxxFat5ZzrTIaTSSU5L8+VPnDg4JmPfvT+p2bnZ79ajao7ucqVLpSrCpMVusjG43GRplmcFcVeMelvbm9v9zg5+9b7d4PPiAIUoMD7UYAh+f34rvI1UYACFHgbAn/xF/7pg7nGL1zpZcf3Eqcj7dZyjJKWaq6EZJR7jT0ls6NzRK5GPQrQaTZsuKvJvuQowEK3Yaufw94WJuMJxqlBYjwbGj0ZbqUkJGl7vrHUXPMss23b8j0bHqeB8/pQKPlV4qkEVRuYHWWHYkmoDcMA7W4bYRTCC3zbgu14spda7hHY6I1x7uoWXj23igtLm+gNJphkBZLMwAmk+uxjMI7h+b6tMCd2kFgZkqe9zZASspYKsOxFlvAsbdfTivK0MdzuT5bbSwu3PAeZJJ3m0pouCbsc9pVlthRdVsh1eRZzOWFbgrLM8Zbvl1Vi31OoBS4WWzV0GxU066Hdu1ytBghDx+5hDjwDz5WKtfhJZVo+ZJC7k3Fl5XnPve0eNte3sHZtHUtLy1hfXcf25g4GgxEGwxGG4zEmcWzfAzleStqz5UMROyQtz9DtdrFv374r99xz/JnRaHx+OBpcHQ6G6572isUDC4398/sXG43W3Qb4WJ7ld6Rp6o8nYyVt2rHcrzWQDxHswLTCcXTmOO7YddTqwuLiyx/7+Mdfnml3htCqESdxN52ktbzITJol+Xg0zpMkncTJaHu3t7vc6+0s7Q4nl374B+6/9OCDD8qE7Dc+s3gby50/QgEKUIACFPiOAgzJXBwUoAAFKGAF/pNf+LXPGwd/8+pOfGc/cdqZDuxxTLZ12Mje4xy1QKMZaTQChbl2FXNy9nG7jchz4NlSqmxPjlGkGWTY02A0wUjOOoZTBlh7bFJqq7PS+izRUKqMrgQ8VdgjmMrLdF+wDaPl1diQKnuVpYqrp4EOdr9ypRai2axjpttCFHjwPRn6pexe5Z0JsLQ9wZPffBGXrq6i158gk73KRkK6i0L7SFPZgazhBgGUBFkbyiUMZzBGonwBVyrD9msFMikfT1vNQzmlSg6d8jzU6k24vo9xkmJjp1eGcc9HUKlgPJrY8CyBuciMHVom4dpzXLvvWqSzJLNfd5VCxffhSit5kUGpzB4fVa/76LSrWJhvY3aujk6ngkbNQ+hLkE+RpSPbwi3t2XIGspLhYlINh8JkNMZ4JJOy+1hZXsHy0jVcubKCK1eWsL29jdFwZCvf8gFD2e4uHQQagR8UURTlO9u9HNBFrVY1ctTUTLer5ubmVafVdkxhnCzLHBuGZVK4vD+5grLVdIM8t35JtVrd7XQ7l+bn5v/lgYMHXzmwsCh15h8djyefHI9Hdw0G/e5kEjtxPDGDQd9+GJFlqRmNRvl4PL5S5Pnjd91+8P+anZ0dsiWb/3BRgAIUoMD3S4Ah+fsly/ulAAUo8B4T+Cv/97/6URjzdy+t7+3bi00NTohIzt4NQlQC31Y2K75CxTOIdGYnNNdCGcqlyxZiyBnAvt3vKvt0ZTDXKMlgD0dyyn2/SvY0y5As2e8rYUzOQbYtzWUwvR6QbSie/q+ckDU94ViCuD3iuDzayJGKdJbB9zUqkY9aLUKzXkEl8mwl1ZVjkJwQg9zF1fVtvHLqPF47fQE7AzlTWSEp5CxlH7mRPcmeDbS2miqvx5EgnpYDyZDDlRKvPaoqs+HN1YU9BquiM8y06pjpdNDszACOi71RjOW1TWxs72KUpDBa9kDLec1lm7aW/czlZwFlO7cRQ1tUtl+TwCxHSUnItWZ20JjsKQZ8HwgDhSjSqNU8tBshGnUPzXqATqti27blXGZ/Gt6lQi3nW0tJV/Ywy57gUb+PYX+E0WCEfn+I/t4ednf30NvZwdaWtGdvYm19HcP+0H7wEUWRPQ9Z3geZlB1M92DLWc2hH9oPCOT3nu+hWq2j0Wyj3ZlBs9U6F4ThiTRJXxr295aUdnuL++bHR48eG3mBdzSNk0+ZIv9EUZjFOEmaw+EgGI/HajweQUKyBHV5P+I4loFh20rh//2hz9z/N56NotGj3Lf8HvsXhk+XAhSgwHtHgCH5vfNe8ZlSgAIU+J4LGBlTDejffPLJ9qsXd39iMEn/9sr2sD7J4ft+BdUwQiUIEYW+PebJVim17CFOEcj+YGlDnh5TJBOeQ9kXnBXIpaJcKMTSwmvbjV07LMtOjc5lj660B5cDsST+mlwqtNMzmeTP0tYsw7Kmv7ch+c2isg3W0r4tPy+TnLUq4LrK7lOuVUNU5FqJUGs04IUVu185MQ7OXV7BS6fO48zFZazvxhgksqvXh1TNC+XBKBm+JVVZaYmWwVtyDFMGJRVwGeglQ8rkuTsOaqGLVqTR8nLsm5GBW22ElTpSaOwNY6xs9HB5ZRXb/SFieX1y39LKrOQoK6m2ltOqjWDJnmW797k8QqqcsC0J+vp/pss0bY+Hkj3ORWKfi4RmaXWXq7Rjz800EPkK1VCOnAoQ+soGZvlzFEjrfBmUpdIsx3Epe3SVQTyJMRgOsbO9g42NTayvrWNtdRVbG1vo9we2dVr2M0v7vEwDl3ctl6ngUvXWLsIwtOHZVtNrDczN7esf//B9V2fn5v94fmHhWzPzCyd2d7Z7g35fCuMzQegez/P8s3mRfyZNkn1xHPvyGHJNkxRxMoHsaZ6eWV0UJs88z7/oucE/++if/8G/8/CnPx0rOQuMFwpQgAIUoMD3QYAh+fuAyrukAAUocCsLSDB+7DGo48efUMC9zr59O8FaL/v4ym7/p3cH47+SGAXXj1Ct1ODaKmcZzrRrU+K0FVomXGtIPdSxe2szO8hLgrI9X1j2FWu/PGpJ9jNL4JVzjWWAU1G2Mct0Z6lyyk/kuRyxVAZIGawlZyDL7d/SbG1bk6UVWsKkr13kWWoDt50qPS3Bur7szjWIalV0ZmdQr1dRCVwEMoxLgrLysd6f4He//ixOXV7D2l6MzInsVGwJ0YkcEzU9zsmxldzMXmVQmbSES7CU/b61ShULnToOdKrYX3fQlEnUGhjGGeICGMQZtvcmuLC8is3dIcY54IRVG5TlwwN5jtcvErrtnmRlbNAX67zIkWQJlO+hUI49fkrw5VgsuSpxzmXjsHxIIZViabEuP8Aw2cROGV+YaWGmXcH8bAOLcy17LrOjc+TpxA4Ck33jOpvYn7GD0uw+ZDnmS5J7uY9Yzl++fOkyTp8+jSuXLmNl+Zr9WjxJ7B5mebZSQZahX9KmbdvH5Qzm+cXX/8KX/tK/aLdnvjq3uH9tHI/nB7vDI5PJ4N40SR7I8/yTcRK3JQjLxOu9vT37azkwzDbdm9xW8JXRyok9V/dnZmd/q9lq/n//1X/2F37zVv77xedGAQpQgALvfQGG5Pf+e8hXQAEKUOC7FvjKV77RKYr0tvE4vq/f79+TxPGhAqgrz2tnjruYQR1JJIhqGQ7lwzP2ACh7nnAh+1wlTNl2YQlEEo6lmixHNcEGyDxN7ffkB2SHsS1To9xzLDFPgrCMlZJ2a0dJzbU8UqooZMq1TJsuY7NMXZarhMnrcdKePTwN7fKrtA9LG7KdGW0zninDpOx99n14YWjbsBsVD51ahEajCR1EGOUaS1u7+NZrZ/HymUtYHyQYFh4myrOt13KPUsG1VW4JxUVuPwiwQ7pkb7ZWmOu0cfv+eexvV6D6G0gG28jisW21rrbaSOHg2lYfF5fX0RslyB2/3P8sz1ZpeJ6LZqOOdruJer2GSTxCb3cb65vrmCQxpOtaex4SMZDziYW9kGFfZYu6MtKmriVCQsk3pw3pMn1cPibwnAKRZxC4ha0mV0MHjXqAel3a0auY6dQw0wzRimQveW4L1vJhhm0xz2VfdLkXW1oC5OzlvV4P4+EIg70+ejs9G5S3t+S6jc31Tezt7mE8iW3reJ4DYbU+PHT0zqVjd971b++++55NmOKOeBzfFafpYpomzSRO2nmWeVK1l3O3M3m8QvYtS7cBBp7rbkbVyrLnuS/lRp3s9/fOz8/OrrVrtWt/+S9/ae27XvC8IQUoQAEKUOBtCDAkvw00/ggFKECBW13gN37jNypApb033luYjLJumsbtXKvIdfxu4Hj7He3cnabJHXmW7zMKkZFR0Y5jQ54UKCV1yn5fW0m2k4klsJYt0HZas3ZRyA2l7VkqylJkNgXyNLPDmuwpvlKNtKcsl2cDy6U8uEi+L1+zs61tu68EZPlKWbO2TcXlVYL5FLs8sbisbMuTnO5SLvc029ZslAO1HDkPWdtBX1oXNiC2axFmuh1E1Zqdap0pD2cuLdnW65fOXsH6GBgYH4kT2pboQgKyZGU5rkheo32d5UTqQCssdpo4fuQg9rfr2Ll6Hrub15BO+ghDD7VWy4bkla0+ljZ62IsL5E4A5ZQVV2lbb9WqmO+2Mdtto1KNsDfq49rmOi4sXcXOYIyJvHg/RHr9gwIDeMaFY0OxtIHLYC05KkuOoSorzVK1lw5kO+nafhSRQpvyKqJh4KFaq6Jer6NeC9Bt+OjUPFQ9ZY/UqsqE8mpo9zLLhxpahoVJBV72YGcJHGFPU0zGI+xu9WxYlqscMSX7mHe25c972NjcwSjO4NcaOP7hDz9/9OjtA0+7+5Mk3pfnRUX2kMvZ2fZYLCWVYpW6rrvque6VojBX8yzf9j13c2amu9qoNU61FufPPfITP7J8q/+d4/OjAAUoQIH3jwBD8vvnveQroQAFPsACjxvjDJ980usvL/vZxHfnGrWFMNT3jEbDT6dxdl+a5XcVBvOA8ssjlrSt2klLsd3/K8HVpkL5VUKsRNIyIF/fFmt3L08v0hItVUP5kgTU60O35GvXb1fOVC4vEoTt0UlvRNtyH255vFNhW5zld3K5Hn/L2vMbs61ti/G039u2Xb/xXKbHMb3x5+ljlDeX/cMy6MpFt91Ap9VCo1ZHEEaYpAUuX9vAv/vDZ3F2c4S1icJIh8gdaXGWWF/u25VgLBauE9jf+zCYq4W49/bD2N9uYuX8WfR31mHSAaoVaevWGCY5Vn5zZL8AACAASURBVHdG2B5lGGZAqlwbTruNOhaaNezvtjDXqqNZCexRS73xCCu9Hs5dW8XK7gS92CBR9nwn62ayAqFy4UkruJwUJR8SyPAv+VBDaaQycVt0paQvodjk8Oy0cHvjsjVa9lzLhxvKhSlS+DpDzTdoV33MdOqYm2lipltHtxmiWXEQBdLWnsEzqd2Dbtu55T5NIZ9GTD81sQ3RGAzGWF/dxJnTr+PUmfN2L/bueIy7jn8Is7NzdiXIwDBZHzKQLM9TWVu553pjlWOz2ax/fWFh/mvdVvg7ALYfeeSR5AP815kvnQIUoAAF3mUBhuR3+Q3gw1OAAhT4Xgj89u89dftub/f+3b3eDxVQRwE1o7WqKqgGgDqMrigN354ALAHXhlsJyxJfrg/MKoPy9T+X35uG3On5wNcnTdvg+5bvS3h9Y8bUNNiWw7becpSthL3rIVu+/safy/22NhC/5fb2tjY8l5eyFj29bblttrxcvx+bud+8fXmXEnXlWCOg1aqh05Br3bZey5TpvXGCs0sb+IOXzuLVq5sY6QiZ9u1E7kT6hm1buLaDuuTYJgnnvjLohC72dVvoVCsY9/pIhj0UyS5cM4DvOxjEKa5s7CHRAXRYQ1Rv2Ur2QquOhVqEmmvgJBMgje1RVZnropdmOL+2jau7CTbHBQa5guNqmf8NneeIjAPP1o3LPdmZAeLCIJYKvesg1wqxBFqt7P5mLW3TqbwSBU/avQsZUubaoCz7uCX4Oiaxe5J9J0fgyocJQKviotMMMd+tYd9sE3OdGlr1ECob26pyeXBX+cGB/eCiMMizAmmcYjwcYziaoD+aYHc4sR+K9AcDrF1btW3b0iJ/fQ9zs1Y/3+l0nlrf2HrCzfWF2du627PV6vbDDz+c8gzk78W/CrwPClCAAhR4uwIMyW9Xjj9HAQpQ4F0QOHHihH/16m4txl4nHiULo2GyL8viRSj3QFGYO3IUHzLQi0qpikxPLs8VlrbjMhBPI6/9xbYv26qxXOT3072t9lf52W//T8RbAu80JF8n+JO3LSvCZYa9edXXVki/vQr8J/785nOQuPvmPU2nXb/l/svC9Lc/pkTksnlbjohqVEO06lXMdrsIKxUbGHtxgT94/hSePX0ZS70xYuUjVjLIqxxmJdV2Ods4ixM7JMvXQNVVqPoeQteFSQ3yeAgkewiyXbiuwTjLsTFMUHgRdFBBpdrEPXfegYMzLbTk+9vrGPc2kcdjNBp1wPPRS3KcW93BtTGwnWqMjIajpdW7gFcUqDsu2tUKOvUGQjmLOU6xNRhivT/ABECqNVJ7nlTZki4hWZ6vnLnsaQ9ZLnu2pZVczpCeVqhlKJkMJDPSnl1eA9eULeqNEHPdOmZaVbTrERoVF7XIRSV0UZWzqF3ZHV1WquXDBGmWt635UoXPDSbjxE7Nlv3KWxub9hxm2etsJ4NXa2i326cW5ua+FlQqv9Kt1y8dOXJEXgYvFKAABShAgXddgCH5XX8L+AQoQAEK/EmBRx99VP/4j/+4s7w8CXfz9SiLdZAP9txqtVIPKuFckavbszS7L87S+9MkvT+TIUhQWruubZeWCcFvXsv26usXCaa2XiwV5ZuE5JsHZBt3b3iiNwvGb97gLRXd6RevB+KbhebvHKS/U0jWbwTsN8K2LU6/efs3Hs+2cxu7VTn0HNQrAeZnZ9BotxHWasjdAK+cW8Jzpy7g+dMX0Us0JsZD5gTAdN+vvFYJtDaw2qOv5CgrOU5JWtI9O1E6KMbouFK5lQnXOfZyIJMp3HDgeRF+6NM/gCPzXQTpCJdOv4a9rTUok2JxcQGZUdjqT3B+rYfNIsRABUgdD47JEKgCkQY6UYhD83O4bf8+hJ6P3f4QS5tbOLO0gt4ksUG58AJkRRlc3UKqw649v1qGj5Ut78ruFZdxaXKVHcx6epSWbXsvMphc2rUzuNogDLQ9QqoSODiwbwaznboNz51mBZVQ20Dtarlt6WKP4dIaTqGg0wKOfD4hE83zDPFobAd0yaVRryMKoythFD6bF3g8yZOTOtKrQz0cYwXpAw88kLGazH8ZKUABClDg3RJgSH635Pm4FKAABf4Ugeeee67ST9O5QW90/2g0/ng8mXxkEk8WTYFQa+UqpUMDRFCqIoVNrV2lpgOrbOuy/df9xsqx/cr1dupp5fjG6vJbq8c3+8/DW+q4f6LKfOOLKW95Y1X3z1JRtpF8Guqu3/ONleTvHJK/PYxfP0ZKKqbShhx4Cs1mHd25GTQ7HThhBcMEuLS6jadePIEzV7ewtpdgonzAjWxzsUxhdvIEruxxng4pyyQk26OSfLgmxXzdxwPH9tlQudPv47XLS+hPUsQZ4HshPnn//Tg004KXjnDmtRcwGewg9DRmOl0MRhNs9oa41huj59Qwlsd1ZaiWwWw9wP5uE4vNJrr1GmpRiDzN0RuOsNbbw+WNHlb3BjYox3Y6uJy1bOCaHIGcx5ymSMcjREF5vJLk1iQvkMu5zY5vK8v2Yr2ne8Wlgi5HUk3nuXnawNM5Qg+IAo1qxUGz5qHdiDAzU8dMu4pmI7JnMbumQCA9/spFNpnYCdnS3i2D3YxMQC/kzGmpkjuJ1mqoXb2tlHpVKf2Mdt2va0dfCk24dfDgwTH/kaAABShAAQq8GwIMye+GOh+TAhSgwFRAzix+8sknnWZzcS5JksXBODkYT8aH4jSZK4xpuVodSpLktkk8OZAkSVO2pCqpEktL67RdWVpcHdeze2ztPCubke0c6Ddy8hu7i+3243IwV1lNfut/Bm7WYv2d36pvryT/idbpN0L6my3XN6smvxmIb6xU/+kh+cZ26/K2ZbG73O48/fMbg8DKI47sbG1VwAs02t02urMzaHU69lzovXGKs1fX8OzJyzh9ZRPXdmMUThW5BE9ps4YcryQTuSVgSkW2bP+WSFrzNW7r1vCJOw8gm4wwSFL0CoUzF5ewvTeG1gEOLCzYPclVp8CV8yeRjvZs9bVeqWA8/v/Ze7MgydLzOuz8d809q7L2pauq92U2zAKIIkGIAEkJlElRDokQHHI47JAsK/ykJzv8YEX4zWGHXhyOcPjRD7JlkDIpgCIBYoh1MNMzPVv39L53dde+5553dZzvv7cyq7oHGJEYoRtzE5GomqzMmze/ezM7z3+2HurNHvZ67D+qIHCLsF0HxycrmBnOY7RgIUcBO5nYKEI+X0Q7CLHZ7GBpt42H23vYbHXhKxvKcqQqK/Z6cJSSNG6mVJcKeZqI0fF6aHa74rtmSJlufu4HpzGIS86ddJmDygPKqSnJVgS4ERwrFrBcylkolWxJy66UcqhQlp2zMZx3MVEqwFVA3rGQz+ckITsMPcSxD9tilZX0eIlfHHG8rhDfD8LgjoLaMpW5bhv5hwrqbt7OL1qWtfbWW295X/va1xiynl2yCWQTyCaQTSCbwKc6gQwkf6rjzTaeTSCbQDaBxyfwjW98wzx9+ku53d3FWtMLhhSiYt7JH48Qn4mi+IVep/uyH/iTQRg69G+GYQTf9xEySIpMMEEyVazCykmrr9xG4MtWJgmpTvzGgz5jgkeNiT/Oc6yZ5k9y+bj7HQzeeoL0WadxPdGL/CR/ciqf1vh3MPirz1Ifllsf9DoTTGsQqLuAyZQGCGIPpXIBI6M1TE9PolQsCLjshBbevvIA7159gIu3l9FBDr5EVSnkjUAeG0UBQpMp0TrVm+BxtOTi2FgVLy1MYndrQ2TW5dkFvPX+FTxa24EfWRIANlRwUXVN1LdWEHvtpK4phu/58LwQvdhGLzcMlSshl3fwq8/NYa6Wg+O3sLO+isbuDgLPx+T0LDxlYqvVw6O9NpZ2Wtjp+IiYwG06GuJ6ngBkXTdVQyHvwgt62GnuYXN3D+0wRE8Zko5N9lkvqjC13NLt1gxBi3hlHzZrtnQSOWfAxQZT0rMp4/akast1TelgHqkUMF4tYHooL/3Uw+UCqpUSwqAHpULY9DwXXBF8U9oNeqHpoeaiQ6TbtU1l7tmGc1MZxjtQ9sU4jm4hVNsR0DAcp217XrvZbHZfe+01biC7ZBPIJpBNIJtANoGf6wQ+2behn+tTZhvLJpBNIJvAZ3sCb7xxvQwbp3te8/d9z/tbvSCYNyJqew0HynAVYqpVzUgMpMQrBhjClbLHURQiCEKp0SFwJsvZ99/qAC4NYkUXnPC5mnkdZHIpvf2koFig9ScA0D8PkHxQlt0Hw1HyL9ZhhjkFxfKToC4J/9I/OYOkS5hBVgZblWL4QQempVAq5TE5OYrhShGlUgX5Ug33N7t49/oiXj9/CRvNGJ3IhLJsuEaIOPLghwFix9W90Qy+inyMlxwcTUCy1+0ISxsXa7h6dxmPNuvYa9PrG8OIWKnUE1a65BpwzQjdZl38ur4fIbJcGMVxKLcosu6vvHYSc7U84vYObl+/hsbeHhzLwuTMEbTDGMs7Ddxe20QnthCYOYSwJIXbUQaquRxq5SJmJscwf2RGqqYa7QbWd7awuLqGzVYL9SASQK8zszUwlplxYYGdzCDjS+CszyUGdPFKgEtmXgNnzkUvIFDV4Jj0BATIqx7KeUqyixipVTE8VMLoSBUTo0OolHOyuBD6XXm8axqw+bRRAEWgHMecumcos2vERk/B6JrKvI1YXY+VccWy1EXXMO4cO3Zs7bP9aZK9+mwC2QSyCWQT+DQmkIHkT2Oq2TazCWQTyCZwaAJxHBuXLl3KL291v6gUfh1QJ6IwOhtF0XwYRxUVmdpIzETqpN5IIB5Bi6RUk7NMapMGqpPo8SRg9gMfkbB9g15dfsTzNoG4SWK13jEJ7zoEej8JCP5ZB/Zng+Sk+/gJidePeYnlPn1ZNdcLUi55n2EeAMRkPJlZlb4+/RtfNwuLTAmNotKc4DiGL6yoTX9yKYfJ0SGM1IZRqoygETq4ubSLH39wA9cWN7HZ9KTnmL5c+mm9KERsOwKSEYdwEKHsxDg2MYQvvXwWke+j2fGx3Ylxf3UXS9stbDZ7tObCoNSYIDn2cHx2HEenJ2CrEH63i0azhY2tPWw2Q3R8+pgtvPbcAmZGijCCLu5cv4Zmow7LtFAcGkYnjLDZaOPBxrYG13ZOXn/edjBSKmF2dARDxbwA5aFKCX7oo9XrYLvZwP21DTzabWKj40vllSwkpHJ1rkbEWo7PhZlUlUCWN10soXdZ/MtpmFsCmPXwyQx7sPg62VFtmyjkHOQozc5Tls1rXpLGq8UcakMlVAs5FOhnVqF0MZsE4QK8mbwtoWOxobBjGWrTNLERh9G6UlhXsVozDHPRUOZ134hvP3/0+U1Fujq7ZBPIJpBNIJtANoG/xgQykPzXGF720GwC2QSyCXySCXz/+9/PRe7wSNxrv+BF6mtxFH81ghpnBa/g3qSOad9DTLIugR9k5rSoNwlVEjCiJICJGJfAkgwhASBl2QTKvC39mW49ZZcPdBkPANWfB0A+CE4fr4D6pMFdg2D5p8mtD95Pe5B17tSgt1nLrSNeybhzfqxIMhM2NA5hG5H0AU+MjWCoNgbkqthohbj6YB0//uAW7q5so+FFUKyBimP4cYTQsBALYx/DYQq08nF0Ygi//Tc/B7/TxW69jdXtDlZ2Oljd60odFNOk6Wm20YMddvDquZN4+cwJWLH2OXe6Xaysb+LKjYfY2G7AdV3MTY+IfNkxIiwvPkCn1RTNvOHk0A1DNLo9bLe7ULYL23ZgKoXp2ghmx0YxNzosCddMyDbiEIZjwYsj7HU7uLe2jQe7bay1yCQ7iJPubDG1U5afXhN/O88bYmRZahF5dowo1uebSLRNU0v+5X4hYvFukxUOxM/ME13YZ+mdjgUss7N6olbF+EhVV0wVHRRdE6UcE7WV+J5NRXaa+eDaS87HkvOmat7QTPOuAeMGYvVubKgP4jh+YMTGnhmZe61WawdAO5Nkf5JPqew+2QSyCWQTyCYwOIEMJGfnQzaBbALZBD7lCZy/eGu222r8eqfZ/pcR1EIYGU5MAfU+w0v2t78TAgwPZlgJSBZWjwCPOldhg7XMOgXNlF73et6+/HpQhq3vk7KyGkh/HDD+JH7jjxvZYSb5rwKM020PyqoF+D9Bbj0otdZEe19urbejEEW69si0HASRZt0NM9a+WgLUyEO14GB8ZBhz8/OwilWEVgH1yMS3vncBH9xcxPJOC7HpIlCmcNA+52daMEwFFXoo2cDcaBmvnZ3H3tYW9upttD0TG3UPW+0AOx4VzJQtezDiLvLKx+fPncKpI1N4cPsGKtUSaqMjKJYqeOP8Rdy5vwKlTNgmgSLlxyGCXheBR0Y6gOm4aPV66Pg+nFIFpmWJDLucz+PF06ewMD6KYhxgY+UR6ttb8HttTM3MkJ7GTqeNO2vbWGpG2PYseGSS06g3nicCkHVYF9nj9DySbmVGbXEhRozvPBmVvC5tW+btgqIFLMfk2gnOAVhMs5aTNgRC+pkVbBULi47AQ95SqBYdjA1XMD1RxeRYFaMjZZRLtlRNcQ6UuiPypf/ZirngICl2keITKQQqNjoG1IaK1VUYxjsmrO8ZUXTnzJkzTM8+9I76lN/02eazCWQTyCaQTeCZnkAGkp/pw5ftfDaBbAJP8wTeffdduxM7R9qN1u9GYfgHMdQrMYxCFKf+z0QbPCApprTVYEp1FIuM2qQxNQHEwgaTrEsYZIGAwmbqRGd9P7LIkXiVNbsc7jOrqQdZA0s+t36s5gcfr3dKwfLBIKzHJ344cGsf5Mrr6m/3MPM7CIbTfX9ccn3Qk9z/+2HvcZJq/ZjcmuCNQJnadVOCzciAip+WAI6gK/ZRdAyUi3kM16oYnZhCYaiGwM7j0p0VnL98G+c/ugXfKkp/ci8yBLATNPJKXtWOPYxXHLx0bAIjlQp6HR93HqxidbuFnW6IVmwh4pPGPsy4h5wKsDBRw+RwGc29beRyLoZHRzB1ZAFvXbiMO/eXEcamHCfLAGxTIex0JCGacmaytiEiRIYBp1CUADcGX5VzLl57/jkcm5qAE3q4d/0adrfWBZyOTk4gNBQ2my0sbjWw6ZloxDn4ihZ4yqqJeQmONUhOaHn9u9DL+ohJFZdW78tPAmbNLOv7iAuejLL4BrQnPhFt9xlqLlpw4YfBc1EAi9VclkLeMVHImyjmLBTyFkpFnZw9VC1gqFpGtZRHOe+A7mvHAByDIV/pGyCK4ijqKsS7QLQBYFmpcNcAVk1T3VWRuuAUnNtnZ89uPc2fG9m+ZRPIJpBNIJvAL34CGUj+xR+DbA+yCWQT+CWcAAFyFOVHWoH/+912+2thGHxFGZbIfin/lb5a6WtKgEcqc1UEXpaAS4Jksr+DoFhQhviM+3VNKYjlbcL2iQSbwV4HgXL6mMOgVoPhg4nTKTstoGggGOxJh+pJIDntSX4cJCey6EPgeRCIHwTlfU8yRbxPAsl9gM2XocHz/v3kjwR2QMi/EbiLtFjBiEKoiKA1gGsBrm3AzVmYmZnC8Ng43HIVG+0I71y9i+++9SE2PRuNwEIvtnRSNlPGeXwQwwbDu2y8MD+K+akJeL0AV2/cx/JmHdudEMyxhsnFEUqfWc0UYHakipmxGgo5G81WE0EMDI9P4urNR1he30PAEC72M5N1NRWMwEOlkMNQpYBup42IrKxlwsrlUK/X0Wm1kbdNPH/iBObGx5BXMR7cuo76zpYsrhTLJfSiCNutFtYaPQHIXbMkIJkSao17U2DbB7iS4J0qF/YBss4aFyBMQLyfPc5bOWPeliDp1BFPn7N4ncmo05+twbhkj4v3OEnLFmk1rzFcx0Ch4KBaKWB0ZBi1ahlDBM05A+WciaJroeBSas7eZcl3TxK3uS25RioOtxXiW6ZSbyLGNdOKl1Ss9hBFO8p2d1phq/M3TlgdpbKk7F/Cj+LsJWUTyCaQTeCvNIEMJP+VxpY9KJtANoFsAj99Ah98cG+o7TdebHe9/933/RcIeJkYLFJVwgSDQCsJ5EpArfZ8GrAs/TdepPZJAq6NpAJKB3ERDKfgkPdJt8X7DV4GwTIBFy8pAB4E1ylITsHlk0D44Vf8cQxygksPScgPBnYdZqcHZdMHgXX/n6mQ8t+ELU+9yn2ArL20g3Jr2WYq0SY8Fa83IRkrtEwByeLVJZNpxLAswLZjjNbKGB0bFUbZs/K4sriG779/DZcfNrDVM+AbLkwZJcF4iCD0UclZmBst4aWFceRMoNPuYmWjgaWtOjaaXex5MexcXiqQEHZgxT6eP30MLz9/BnPTU7h89TKuXL+Brb026l0D3dASebeuYQqhQh9V18YLZ0/ixedOY23lEVoE1pReuzncvX8fy8srsA2FkXIFI+USaoU8mttb6LabkoQeRBE6vodGr4dGEMO3KwjdKkJla19x4oTfPweSNRzNMHO2skyhpday7MDftXm5X8+lFQrpnDWPrA+CFjzr/yZA7t9Gopv9z6HI13Wfta6b0s+p/eN8X/A45W1gfryK8VoRI0MlTIzWMFQtolR04Vo8sokHW34GMjtWTXE2pqE6lmlsGogvIcYF+PG7kRM/sNzC8rnZc/Qwp++9TJ6dfchnE8gmkE3gMzyBDCR/hg9+9tKzCWQT+PQm8Pr33/vdGOG/8ILg1SiKh4RdSzWqInPuVzUNAkbersGehh3k3VJZrzDDIXt6Q5iGBskpSBTQTNnrABBOgTZvo/SaXcvp31PGOWWlD3h7k+0OepOfyBYfCMjq70u6XwNE+WOy68MM8+Hn7/99MN1aZ1vr+/Zl2H12WSuEDwDnfXt3LKFboTD5lvi7TbKYlPuKb5Yucc41RKVgYXy8hiPzR2BVhrFa7+GDO6v4s/PXsLQXiF858rnooeuQKH+mJ/noeAW/9txRTIwMY7fexPmL1/BwfRc7vRiemReoR+AnYVSxh5eeO43jC7N49OAeKuUSfD/Ae5euoeGb6MJBqBzNeJNhDX0UlY+5iRGcXJjByFAFteEilAXcvL+KqzfvYGl1XXzStmHCNW0UTAshfcy9LnyvK/i063toez3AzQG5MuCWEEpFVqJY2A+JS7zF6SqDnuqBN0wKqve/SKTnLOuiZKKsltL30hceHK4EcRLibk62GQsjL1b7VPmfvgcSVYC2Ouv78BgVbcqzYzg2Q8Ac1KoljNUqmBipYqRaFLa54JhwDYaG6QAxU5hqpopFXhxFdUMZO5Zh7pqm2YFCO47i3bAXLilDXbZjXK5URq7Pzs72lGJMWHbJJpBNIJtANoHP0gQykPxZOtrZa80mkE3gU58Am2reuXRjvrHX/K8C3//vel5oExEbyhRvrGZ6lbDCgyA09RbzZxgRgKV1TqmsV1c7CcilNDWtetKqWAHS7FKmNzW9DHqQ+XwEyalHOZVYDw7kMFD9WYnXh4HzQeDbh1RPAsTp86Z/O9D1fECKnYDh1AsroCkFwocA8QCT3Jdba3k6/ycgOdIg2VRkk5UAZc6T3l+ylUr5KNgxxkbKmFuYRWVsAm3l4t5mG3/0vXdxa6WBVmAiChkklciEEaFghjg2XsFXXjmDaqmAlc0t/Oi9j7Ba76Id2YjtMjyqAiTpmTVHAc6ePoap8Rouvn8Bz50+jXK5gu+/8RYaoYWeysGHJf50SYQOAxSiDoZzJsaHipgeq2F6egzFShGLa7u4cvseFlc2EClbzjNiUJvSZp4PgYfQ60lHNJln9jwbbg7KzQNWToPkJGwrkqoxLZVOG7bTn5x2+qUhUVknkunkdr2CoTuVB0BycpQQK7LCoY6mFtxJlQR/5wJFv4dbW6C14bm/sJQqJPi+oI+5B8Q9OV7sVy6xj7mUF2Z5tFoUoFwr5VDKWSjnbFQKrgSFkYlmQjZN6vIKlQ4VEyAcxx3E8YoCbgDxdUTxrdDEhkK0aSPeiAxrq2JW6gsLCwTOGdP8qX+aZk+QTSCbQDaBX9wEMpD8i5t99szZBLIJ/BJO4NatW+52w/9HzWb7H7U7vb8bSHexmTC/2otMAOd53j67qr3EA9Jrsl6mgmXZ8D0yxxro8bHCKhPtxJRi66onAS+SfC39UAc8uSlQ5n0GPcpaxp0+9nF/86Ds+jCgPXzYnswy67RjXg6D5CfddsBHfOBxiVOWCwRJS/Igk5xuS992sAJKnpfYh1BMADLDpTg7U5hk7UzWoU/68WSUfeQsH0MVF5MT4xifnYFVHpYU6G/95BLev7WEpc0GlEEptAaF5EylAmqsgt9+7RzarTruLa/g/dsP0IyYHl1AbJXhB5HIfumDzlEyfGQCtWoB927dwItnTqNcLONHb55HI7bRNVz0YhPKtKUr24p8FKMeCvDgwoPp91CrDWF0chLF0THceriMu8sb8GJWU7HzWIHFzORyTSoPRH2gbdGUNLPGyo+Z1M1AMVMk1OIj5ngYdEbOO7lNH8T+1wU5IqKyJsvNhYZ+rpeShQMd1aXLmvbPHsQGj4UGxvy9D5KJWQNQTq8jvlKlBX+3xIKgjfnJPsgx9QUgw9C1UmSKKZtnCFveMlDJOxgdKgtgnhodxvz0BIo5EwXXRl76mAmUA8SsqBJ2X8EyRY4t3mhZAYllSeq2iuOPLAMXlLI+NA3zXmAFm07BCYrdYrC2tha8+uqr8mbKgPMv4Qd69pKyCWQT+MxOIAPJn9lDn73wbALZBH7eE7hy5YrT65mje83Wv/LD6Ld6fjAqwC1OpNUM6wp1bZOkIkslkw7ZIjGVylfJJEswlMkwIp10TYm1BB5pVIggiGCZNkzLlqAvgu6QgM3UIDwFjUIQJr3KfaDMQC8tvR4Ewx+XZj14+2GA+6T/Tm/7JHLrvlT6cc+yPj4/HSQfBtdx1F8k0CA5YZJFas25pOBNB0glOVW6EotBT4qpyR5yjkK5lMPcsWMoj0wgsAu49GALb3x4A+9euQ3DoUzZAhdBwiDCaDmH45M1fOHUjCRJr+3s4qPFZSzttrHXBXwwHMuCCgOYYU96j08dm8GxuSnYsS+hqFNXTAAAIABJREFUXHs7O7h28yYakYmOctAzNZtMYE/Gu2bFODc3hbMLM9jbWEWzvodOEAD5Ah5u7GB5Zw+diAFhVuK5juEaQNm1MVLKiyS5mHdhWQbqrQ4ebe5iZbspnmQByQaBsZa0izA6Ta8eEFqnimhi3BQkEyjvA+cBYbJ2Fwykm6fC68TDvB91ze3vB9fp/m9dSdU3lMuxlPcSu64j6bmGMNNawq0Dwfh0OuXbUgo5SyHnmBJmVnRMVIsuatUixmsVuQ5X8igVbDjig9ayecVOaXnPyIoLEX8HQNNQ2DOUahrKaJkqbhowFuM4vBpG6sPIt25WbXv75MmTvZ/3Z0q2vWwC2QSyCWQT+MVMIAPJv5i5Z8+aTSCbwC/hBN5++8NTfoT/pN3p/rMgjM9IkjWhVyKJ1onW/DLOkCiGc6VglpVNPrrdNprNhgQyaaY50nJbBg6ZFqrlCkqlMlzHFbmvMsgqW8I4B2HSZ5uGgSWAhM83GOqVSrbpUeb1SUD5MHAdPFQ/XWI9WPf0s+XWHyfDPvgcH+dJPlh7dZhJ1ttI46SSOcv6gg7uSj3iCfZKqop0J7EJD5YRwXFMHJmbw9j0DIrDY1htBvjxB9fww3cuoREY8GALUCYwr+YdHJ+q4YsvHEfgd7C+V8ed9W3cXt7EditEoHICyumLtSMfrgowPVLBkckaJmtVlFwLoe9hbXMLVxeXsVJvSWhYLwXJiDFsRDgxNYYz87PIG7GcKxs7u1jerWO90UbdC+GbrjDAPPxGGKKad7EwOYpzx2cQewEQBggDH+vbO1hc38PKbgeh4Ujit1Y46z5qnVytj6FWP/P/ybImyxb7PzWb3AfJ/VAvarH14zRW1oFfuiJKb03/V9olpbHxPjROFnCSN48kYCf3l2hsDZYF0ssmdMmUHPZ9GTzBMrnpSKq+iq6JcsHBUCmHkWoB1ZKLSoE9zDaKeX3N52zk8zZcx4RJ8C3vp2QBRRK448iIY1ZlrzM83DDUbRXhIaJ4RSm1AhhLYaDW8sD2uXPnWhm7/Ev4QZ+9pGwC2QQ+ExPIQPJn4jBnLzKbQDaBT3sCcRybP/nJxd+P4/h/bbTbk2EcFwzTFsmpyHxFdk1fpS7GIZPs+x6CwJN05Harga2tDSwtPcLOzhbarRY8n524EEBdLBYxPTWDqclp1GojAoxTgOw6ORisjYJCEDIhmNJrKe1BmDDXurLIlC/9KVCmRzkFyul8flqq9SBr+yTg/Ek9yQJ1Bmqa0v9Ot3kQpKfcJcW5/WqnAev1/rYkOVzWIAarolItcMJUC5BS0pfMSqgkpLqfx6wY5kUJLjuqFcbHRzFzZA5TcwvowsKFq7fx/QuXcGt1B63QRmzmYRoOY7YwPzmEv/OrL6HTrmOr0cB6s4srdx9hs+EhNPKIghhWHCGnYuQQoGBGqBVtzE2N4+ypExgdrWFrr4HX37ogQLln2ggNW0AkAVsx8FBzLUwOV3Dm2FEYpom17R28e+U66n6IwHaBXBF+FCHieRD4GC0X8dKZBXzpC89j7eEatjc2sbu1hUdr69hsBmgEJgIBybrbWFc3DSwvaOlCInTXvuD+EdFHrM/iJmA42YLYfPdBMuXcWobNJyGQ18A6lVHr5+dtmjVO+GyRYGtFABupdSUaVQGRyO8lGCzdLpuXBaOnj2cqtw4+U2TreUzjABavBhUDMVxboVx0MFarYmx0CCPDFdSGiqiUXKkEc2xTZNhkminp5iIDlQKmeJmVJGaL7zvGqhGrG8pQbxsKl8zIvKXs3loIuxvsBb1SqdQ5ceKEn4WAfdqfxNn2swlkE8gm8POZQAaSfz5zzLaSTSCbwGd8Ahcv3h6v13e/3vP8/6XrBXZEhzABjgR26e/8vJLFI36tVsrY3NzAg8V7uHnjuvxcW1tFvb4Lx2ZgE8GsZodFGCwA1wABcaUyhNnpIzhx4iTm549ifGxCAJPYUBP2WfzJA2BUA0/tPU5DwnwCq4RNThnlwVqqjwOyH8cmHwDJWhV+4DIIfg+zyB8PnPuVVoOe5BQk96XlBz3JB/adxGPCiqZ5yuwkppGUQFkDPy3TlciptLuXgVClAqZnZ3H02HEox8WD9S28d+MevvfBDWx2YmGIw8CQ2qfpWgEvn5rG+HgV+VIJvuHg3cu3cHdpHZv1roBkMwzhhCFcBJgbH8HR6QmMDlUwOj6CVq+LH7x1HhvtEHtehGYQyLlCdtshSI4CzI2N4uj0FAzKvKGw1+ni0p37aEWAb1rocDHGNEVuLGAw9DBdq+L5k0cxPz2N3Y0NXL1yBZt7DTQChQ4cAcn7vG4iddbd0jpdfT+t69B7PD28KRBOAbSWQOtQLDnrEtZZM8g6uE5veQAgCyGsHyOccEJNs0c5rdpK30T9WikGjlEVoC/J3iZgO5HaSwBeLJ3LEnhH/zHfI0nNFMGvAF7TgG0acK0IlYKBoZIjbPPEWA2jtSqGh0rIOxZsk68gqZgSDzuTs0PKvH0DUceAajIp21CqYUDtGIa6jhgfhjDe8pX/8NVjr9Yzdvkz/o9F9vKzCWQTeCYmkIHkZ+IwZTuZTSCbwNM+gQsXLv1Oq937eq/n/RcBA7XIWEpkr/4iLzBMPMAhwsBDp93EtatXcOPGdTx8uIjdvW0ByI1GHTnXgcmUpcQwS1aY4V/0MxNCOI6LamUI42OTmJmZxdGFY5ibn0dtdAS26+qQo/2+14NguS+9NpMgr1B+8ppKs9NZP87IHgzhksCrFKAcipxOJbWD20qB8Mf97APnBPDKxlPeMoVe/b8N7p+ebT+46zDAF4Yy4US5aEGArCOb9HykZkmSmQmC9AJFHEXI53MYnxzH/Pw8qrUhNP0QN5Y38Cc/eAePdrrohDaCiLVLCmXXwHjVQG2ogFK5BLtQlsTplU0yy105dibDtMIAeRVjeriKIxOjmBofg5VzsL67gzff/1DSrT1lI2BQm6IrORB5dkUB8xPjODZ7BK7two+AnU4Pt5fXsVpvYK/rQUyxrElCBIv9z2EPwzkbMyM1HJmaQM5x0en08HBtHau7Tex0fAQGFQ/p14E+cNU+7X41VP89mLDyyUOipCFpP9srYX/1WU+Q3N/6gd5kAcnpMdYwd/CI9/F5ogxIzjcdLEa7ggXpwJJH9v31SYC83B7xSKeLHrJAlJRSJatWaUGV5rXJVvvIGwEKdoRynhaHPCrJtVxwUc47KBUdkW0XcxZyKdMs73gy1Vy6ICiPQhWjqxCvGoZ6EMe4oyI8QqTWbJXbgsKaERlr3W53fXd3t/nlL385eNo/47L9yyaQTSCbwGdpAhlI/iwd7ey1ZhPIJvCpTeCNN97/n3pB+AfdrndWfK9SpZMwZkknckTgFfrY3dnCR5c+xAfvv4d79++i1+vCti0J02o067AsU1g1ss5MsjYMS5hi5jHLV3xpsOHfQxSLZRw7egyfe/llnDp9GhPTM1qKTcm1PG/qv03lxkkkkgB3bod+6IP1UGSxNZBNgpISL+ggM/wkJvgA+N2HO31g/XEe5PRxT2au9X5q8W0/kEzvW/KaEnm1llunIJo/0xSpgYWCZDuEMjrBWeKcE0luApTZNx1GCHwfuVwOw7VhTE5N4Mj8LMx8Acu7LfzxX76JW0tb2G5FIqUWTyytqlFLErJdx0axVIIXxGh7IZrdEJbtSGUS2eScAsZKBcwweXnuCFq9DpY2NnDzwUPsdiP4hg2nUAAihnyFKDvAqGNidnRUGOHq0AgaHR8ruw2s1tu4u7yOtd09RLaNmBVioS8AuWTFGCm4mKyWkc+5GBkZR3V4DHcereDe8ipWtncRiS2g7xdOJdECWA+pAfpEc9JZTV99so6RtCAnbG0MWxYeZLlIJ0aL5F/p+i1JkuYiwEBAF6GuLHREiUUhklTyfb+5sM0UwtNlTIk4lRoEy/T98+zQCyVpnZQouWPWIuvaNGYCUH5NoJxuV16jqDR0DRYl1XbUhRn3BDCTKWZtlG0rVHIuhlgzNVzCaK2CoWoB5WJeFlIYEOZaCq4KYSvdty0S7aSDW2TfMHaMyFxTsbUYRdEtM1Y3DES3DEMtBUF3N457TdOstc6dO0dZ9qHJf2ofXdmGswlkE8gmkE3gCRPIQHJ2WmQTyCaQTeDnMIHvfu+dfx2E8T/0/NAhGqBH2LR06rR08LKj1VRYX1vBlcuX8Od//u+xt7srvmQCVcexBQx0ex2Uy2WRQTcaDelwTcOTXIsduJrdy+Xy6PV6ApaLhSJyhQJOnjqN3/iN38T0zAwqlSosAu9QJ2GzP9lxuGtktHUdFMPA0koq3+vJvvJ5KT1NpbIE4vtg9JDuVmPUPlBNx5hKuwe/5f8s6bbuw+0D3MOHRHzUAxVQg3JrCUNLpOWpbPyg3FovLCT1wdIjnGQiy09hOuVKUENQl7hwKaM1DPGDj4yO4PipUygND6PpBXjjvct4/+od3FneRs8sIjQdxIZFShqR35Mu3oJL9j+EH4TwQ4gCQF5lGEnK9dmjR/Di6ROYmZnE4qNHuHH7Dm7fX0Q3VAhZ/WQ7COMA1XIOcxM1HCm7ODI6jLFaDT0/xtXbi7h695HURW23PDR6PsLE927GvoA9AuTnj83h1155QST79xZX8eG1u2j5MbaaLex1WtwxuuQTr/Y+ykyo99TfTYmyXqbZn3WyCKEs1k4RvAJ+GMFWEHl4Pu4Jm00fMJc4bFMh51qSsF0q5lDIu1LJZNEqkKS8M4Hc80J0uh6a7S7a7S66ni+LDXw6Hp1AWbIwEQjHrrT/XoA6FzcSdQPZdEHLerUnjgM5FvRJ02tO3z5PG6lQk45xstIGwoD7GzIujQ5/3Z0tzxrBigGHr81UcB0F2wIc10alVsPE2Cimx4YxWbJRzgF5N0bO5fusJ4nZtoBkFRqRClVk+FEQeAZiz7aMlmHgbhyF70Vh+JZjli+YprmVJWX/HD6Us01kE8gmkE3grzGBDCT/NYaXPTSbQDaBbAJvvvkwXxxTI0v3l/7POMbfJYus22w0uCBzRmKWPbCtZh03rl/BxQ/ew9tvn0dAgBxH6HV7KBQLMsxutyugjF/ufc+HY9vwfCZfdwXkphVSruuAwVvEqPl8AX4YYmhoGCdPnsXZs+dw7MQJzM7OwiSzyKAqMs+U+tq2AHhumywzA8R4IYvte16yTe0NlVeRypjlXqk4NYHGP60H+ZAn+eM8yCngShnyn8ZQ7wdKETAnAV0fB44PgvLBhOwkbVxgW5KGnABkXSWkfauiAUjUwJx7uVLFsZOnMTo5DuXYuHprEW++dxkf3nyAtllCz8jpACyysqx5Qogca4rCtGqLlV5aGizJ0wjxwqkTOLUwi72dTVnkaLTaOH/hfZFRh8pEQHCnFIarJcxPjeD5mRGMFl3CWey1falverhRx+JmHe1QwYsMqYTiISWb6URdjJfzOHVkEi+dPIpWs42N3Q4ebbXxYHUD9W4XnnQW85xNFg7SpOhEhaDXQNIQrfR3kTIk57ZexOHihHiYDUOAZNlRmCg5qBVcDJULGKqUUMjbCeNqwrGhg7EsQxZlxAMdU9UQwQ9jeEEEP4jh+RG6Xoh2z0e93sJes4O9VhdbrZ6w8x0uAMUM7zIQs++ZQvM08DqRzfP9xwUqvgcZuqX90v2FEq36SG0RetFEZ6DrBG05F3hbGIOHlB3LTD83KAvg/ueKKBZyGMpbGHNjjJQMDFdslKoOKqWc/C3vuLDJnLP5WcIJfM0yqzA0FfZiBMthHD6IYtxStvnAdJxHCNU6QnMzZ6uduBU31tfXu5ksO/s3J5tANoFsAv9xJpCB5P84c86eJZtANoFf0gmc/+juhBXEr61ubP0PcRT/mmWR/YsFbBJ45vOuhC912y3cunkdH136ANeuXcbSw0X9RT2KUK/XUalU5L9brRZc1016lA2R+5Ix5u22be8HbTHxmqwvH1MoFARE82t9vlDGieMn8dLnXsZrn/88aiMjIvMNwxjdbk88y46Tg89+XZKGSYdyGAYiLyabHAl7LEW4Ig8WJpuAkR3EGivvs8t9kJvgvxQ4D4Dknw2Q+8Fm6WnymDT7gNy6D5LT+w1WWQ3+rvcv5bsJxFIIzNsJnuWF6asWYAsAFOafvcGcqmHCzRewcOwEpo7MoDxUxerGDn741vt489IN7CGPNnLoqRxik6wsYCGEE/cASrAT9n/fcauYVh3j3MmjmJsaw4N7d3D8xAkwDf3P/+J1MFSMAN7zAwnhoqR3ZrSCX3/hBGo5C+1mHStbTfTgYM8D3rt2B93IEPa5E1DqGwtItsIOxis5zLJqamQIe7t1xHYZcW4IH1y7iUanKyAvYEBcGi6X+OcliV3rlpNDMqAYEEo3FB+2KB24ECDWAB10VivmMTFUxPxYBePVsk6OHhlGMe0kHkybZjDZQMicyNx5XMhZE/QqC14ItLs+trd3sbXbkNCxle09bOy2sN3oYK/ZE7Dsc4GKCxVJHoCA9zCU85ggmQFd4l4OtTpCJObyHDrAjWCZbDlPGG2U2DdVi+zcCBWMSIqmJExNKq4MJV3WSGTalbiDUYLkqoNC2cbo6BCGqlXkCyWU8jmUXAclx5AOZ8ryKac3Tc1aR7EfRlFcN2zroWk690I/WDSVWjJjtWaE4VZsGDumrequaTf9prmLc2g+p57zfkk/WrOXlU0gm0A2gV/oBDKQ/Asdf/bk2QSyCTzrE/jJhavP27D+ydrW9u9GUXyCAJRwiyCZUmp2rpLBWltdxbf//E9x59YNbG6ug/LmfC4nX9a3t7dRrVZlFJRYy3fzBLzm83kB0iKDtqwEfAcCpAmeeTvZ4F7PE28lv4zz/mfPPY+//Xe+ijNnzqJYKgtIJhCit9kUzzKDuxhORRCY+JPDAF6vB6/nIZQapFh8owI2BGmm0u+DdsnDUuoUmMpjBi5PSrfu33YwYOxJYJmLDylDL/7jxJd8MOE69bA+SQa+zxHr/GUCZk2DJhy59OAmKchkRXkctHyXAHZ2bh5HFo5iYnpamM7vv3kB33/nIjY8C43YRU+5CJSeLSW7ht+GqQLtuzVM6bLmRulPRejh6Owkjs/PoFouY7hWw/buHr71Z98WVlOJtF5wGGwVoZoz8fd/84s4MjaEbruJKzfvowMbrdDAhcs3sNv1EVo2rFwOYegh9DqIvCbGSjmMl3MYK+W16qA8ArNYw5Vb97DbbEldFKX4BIo6RZ29zwlo5lTk+GvIKPJ8kS+T6vZgJlJqM6Ss2kMpZ+HI1DheOncSp4/OYnKoAtuIpKuYV8qOyZ5KwnSSKs1ZELwOnkOs5+JihkRgCcsrTcey+BSEgBfGaIcxHrGH+sEKbt5bwcpWHbstXwLPYLlQlkP0LWnvvt9Dr9NGqVSEzdvJunu+LAAYtiXHi6w97yvqD54PkorN16+BstRchSZUUh6tDL2IRE875d/iZQ67KPoNlJ0QthmgE7ZhWCYsJwfbLWJ2ahJz02NYmBzG+DDTsnnetbkcwk8MIPboJ48M04oMwwi7zXbo2nbomGYQh+iZprVqGtZdpYwryjB/gBhXnzv63Oqz/hma7X82gWwC2QSexglkIPlpPCrZPmUTyCbwzEzg7bev/HoI/KvdRvuE74XDOihLS0eJSmzHRLfTwv179/Bv//DfYGX5EbrdFvyeh0IhL1/E9/b2xIdMsNrpdOQnPcMpU5wmUpNJJvjm3yjJTkEy78/bCSykLzkGaiOjOHnyFL7461/CiZOnpFuZkmsBPFR7EhwnktoUkPMPfM5epyPbI5tMkJxkB2vmNTkynyS4qx943QfLg2BoEDQflls/kUkWxlODYw2SDwZ3HQbLGqwPPHcCjAV0CRDTQVC6ZShhkgmSkrogLm7oEDPO1cTY5ASOzC1g5sgRWG4O71y8ih+9exk31ptoEiQbefiKPm8TBgGhR5DMhQYNMAmSZeEgAY3DpRymRodwbGEBhmVhY3ML735wCYFgaR0mRdbTikOUbeD07BiOzoyL/5X9yRv1Du6tbuHy7Xto9AL49NRK11WatOyjaEY4OjWKF08fg9f1sN3oYmWrgaW1LbS9QBYLKECWgLjkfODiiV6QINNKibju1tYwOpLkbDLVRujBgY/hvCWe6aPTY5ifHpPXVKsUkLfNJLwqTQ1PZcwJ7Nal1nKe6UAtfX6lyegEy1rFoOXUBLVy7AhModAku1zvYHW7hUfru3i4voul9V3stHpo+YFI1qk958zpNaaiQhZ6QlkXEV8yjytfF1Eo37PyNFrLL7/rUDKNlAmSISCZqFkvLERcRDBs6dYuGAEWKjaOTFRRzJtY3d7A2vY29lo9BMpFpVxCNe+gmgMmRkoYKtuoFEzUhgvSy5zPabBtWswEUIh8jxy1mALiMIgs02oroBFH0VYcx/djw7gTKeM2TOemMuzbpVa4lIV+PTP/dGQ7mk0gm8BTPoEMJD/lByjbvWwC2QSe7gn84I1Lv4Mo+n86nl/0/cgS8CbfqyndVKANdWNjDVcvX8Y3v/nHaNR3RZrZbjVFSs0vw81mU0AvGS3KnemBJRCmhJqXNJiKtwsYjiK5f1rbRIaZTDIZQYJkghwygkxXfuWV1/DKK6/i7HPPIV8oyu0Eh0EQ6sRspUOT+NzcX/7e63TheZqlFtZT5wb3E5AHgefH/p7mPn0SgHxQbn0QPPdZxnA/3fqg3PrjwPL+mXNAAp7EMKUgOQH+3IYkMAvLqVORdae1DobifCpDVczOHhFGuVyt4sb9JZz/6CbevHYfjciVAC8PTFxm0nUAI+iIrFoAaBIUxWPEWUonrxGhnHNwZGYKQRRjr97E2uaWsNSy4GEkIBkRcipExQoxUatgZnoKI+OT2Ky3cW9pAw/XN9EOQpEpB+ILVto3ixBFR+Hk3BQ+/+JZ9LoeHq2s4+bdR1jb2kM30H5kkRkT2CdgMEiYZNaX8XZZbCDbHIX7ANlRTNw2MFp2cWxqBCfnJnF0ehSTw2Vhj8n9alm+BpwCOpPq4mSVQ8A8lQxRRG+uBoZyYeUZwX4SxkX6Wodz8TZ95WIUwTIl1m0P2Kq3sby1hwcr21jZ2sM6661aPTQ6HnrUrxucBuGmEtsAF5a0pDxdcNHhb0zdlkRs2X8tpxaYSpAcmRpkD4Jk7rdhSSd11Ynx4swwXjg5j9HRigBkytrZk13vMaWeCfUB7LiLWjmHatHBUMnF2HAZI0MlqZpiQnYuZ+urrXuZ6W+Pg54En8nvoag8ujGwFUMt+lF0JfD99xvNvQ/zVv7mkDlUf+211/yn+5Mz27tsAtkEsgk83RPIQPLTfXyyvcsmkE3gKZ/Ad77z1u/BUH9MyCl+V9JfCSsmpB5C3Lh+FW+ffwsXLrwtKbv0jG5vbgrwIjhrt9ugrDplkAmAeTsBMWXVBMu8zyCTTIDN+xMg05NMoE3GrFAsYW+vIYDZtl1hzOhP/vJXvoLTZ86iVK7AZKWUhDWRUdZSbttMZMIE6t2e1FKRqT4AQAf+xfgPYZJTRvdJcuv+3x6XWx9mnUUOK4sGBFZ98D3oQX4SU60BWiSgSjPHlOEmTLL4f/u+ZN1xS/xGJp8+WwIqMsEmcvk8pqancWR+HiOjo9hsdHDxziN884cXsBNY8MwSusoVgEtZsR17uloqCYoiGNUz155Wi5LjOBDpPQGbYTmw3ZwEVQXipdXPKwFPUQ9VJmJ5HVnEcPMlKDsH5jB3wkgkyGRbLcfRDCg95r02ZidHMD81JlfLMLHXaOHR6ibuLi6j1e0hpCdXJNVJVBUxrQBRQ84TUTFw6gwjizw4KoJrxLCCNo7PjOHls8fxynMnUSvayBl8zfQne8JER1ywSVKr6XMP/RABrwTnKVub+OJTZQCfmhJlJsM7jgXLNmHyamqFhvDMMWeXKjY0qI4tG6FhoRcb2Kx3cX95Cx/dWMRHN+5jbaeJ2C4gpCyaknFWcfH8T9UaPB6GKVdaoZkoHqoAET3Hg1VuMY+FZp5jqb7S73W+FC5ijOUVXpodxq+8dAbHjh5BLwa+86PzeOfyLazWQ/g8LwwFl6nYXMSIIqkDo1KAKd+VYgG1agljI1WMjw9jfGwI1YqLnB0j9ltwlQ9HBbBUgDhkKn6IMArjds+Lel1vMegFP8k7+f/DyBtXv/zyl3ef8o/ObPeyCWQTyCbwVE8gA8lP9eHJdi6bQDaBp30C3/qzH/+eYag/jpVlStgQ21AlrZdp0gF6vTZ+8saP8Zev/wVWVpbgSKKviWazsZ8sTRBM0JsCZv6egkcCYIJl3oeAOK1pIngW9lMpAdIE0QQRZIsp2SbbRcDk2C6OHT+JFz/3OZFfT05OSVKzFNIkQFl8zYYJy7R0OJivvckEyvzbfq3SfwBI5v4P4NgnSqPTY6uBbSrpPehPHax3IkhOfc6DFVCDMut0boM/yVjSYyrSXYY7pcU+ifdVZMVJl67cazDtWghNnXTNLuuJiQnMLcwLWPaVjdsrW/jD7/4ES3ueZpONgjC6lGznDN2LzZArHXimw7AIvHyvA8eAMIfcN9ZEMTzKclzdESx3530J2ANhEksWA8GkvwuhmGUJ6iyR+1LKzfolPo6J6Hz+wO+iUtSS7iOTo+h22vL8QWzi9r0HkhJN4Ea5g3iA5aVraTlZT11XFYoE2Ih8uCrAUMHBVK2Cc8eP4OjUCKZHyqgVXRRspjb78Fp1AbL0Ojfpb5eUaobChbqeKclIk3mkxcrSOkWm1dDPKWMiI67nTnbXsgzYcj5bcG0LBaZF0/ud5IuFCmDRFDnWXmhgrxNhbaeLpc0G7i5t4tq9JdS7Pjp+rGujEltCHGrbARcQWBkVcHFEsfuaiyp6USa9Gon4Wc6tpBtaFhFipeu2nAi/cnwcv/ryOSzMz6Luhfh33/khLly9h65VRZf11awVU54sjtj0McehAGXXtJCzHeRcR9K+2ZXuuBZKpbxIsatFE5NVB+NVB8MlC16nDq9SL7+tAAAgAElEQVTXghd4iMQ4rxoqNq64lvs/2479zpe/8OXMq/y0/+OR7V82gWwCT/UEMpD8VB+ebOeyCWQTeJonEMex9e9fP//3VBR9g4Ll1OsqtUoSGORJSNf3/vJ1fO8vvwvf6+qUXQMiZyYgJTAg8CUwpnw6TbEWDJF0GxME6l5jLcfm72SeU+l1Cp6pajXZjUwptWHCdlzpUyZIPn32LAqFIhYWjuLIkXlJuKbvlRfKs/lln0DZtlgZFQlQJpOsny8QxlkXW/UvH8cmpwD1MEj+6cFdqSr3yV5jgmN6RlNP8mAm2CCQPizV1qsNOrFaA/e09ZasrmZ25S8C1DVAll7rhFHWRUGavSSjPDJSk2qtY8ePwSlWsLzbxjd/fAHXHm1jtRkKm0zgSZl6jqHH0oNN169maPXMFXy/K4DXNlhPZEiftYDUASDNNZdIqotCREEProqlXolhXr7PWCsyrATEWkIvydBRKP3Y4mkNfen0LRddjFQK6HkduLk83FwBDx4uo97xpGsYJluNdTgbR2Ax2E3CxQjOPZES580YtZIr3uPT8zN47uQcRit5uAgRdJuIvK5cvXYLQRTACwK0mfAu+xRphUUqVRaJe9KvlaBNvg9E2p8oqil1ZqcxXyyZfXYb8/2yD5JdFzmHkmQTjmNqmbTYhZXUcAWw0QktAcusybp6bwmLa1qKvVXvaL+yLGrp4yGLRnRc89zn3MkoS2hbCpFl+atfg5buqzwKcKMuxtwIXzw1hb/50hnMzc2g4UX4f//0dbx9+R783Ch6XN+IfRhoo+AClZyBas5CztRAO2LlVTdAuxOg06U6ALAd9knnMFy2MVM1MD9ewNGZIUReHaHfQhD2EFtc0DBDUxl3Sm7xfxwp5N945ZUvLj/Nn53ZvmUTyCaQTeBpn0AGkp/2I5TtXzaBbAJP7QSuX79efrTW+nuB5/1fEUyTvlKCF82I8fcebt26jh//6Ie48PbbsCyFMPB0P3IUCjBOq5z4O8FeKqvm71LHJHVEWnabyq15W6lU2gexEniUgEgCEqIFAh2HbJvj4rnnX8C551/Avbv3JcTrpZc+h1ptVCS+fbCpg5NSsELARRDeB8ohNE/5SUFykoid3P1JbO9BkH0QJB8O4ToIkiVv+jF2OgXng9sdBMkpY60dswMgOQmpEtd1CpYTkMyUpzQT24hjlMtFTE6O4/nnn0dpaAQ7vRhvXrmNt67exc2VXfTMMnzKcimrNRUCz9OgW2S7SXCaJFxTQtsT2awlieOOAGSCSwJpAj6GSSnXlqwo+qMteoJ5PgjoBBzTEZk82V5T/MOU0HMxIe23ZnK5xFIBYU+YSTnnHAdbO3V0A4JBB4aVT9K+ORUlfmlOKPJ6MKMeCiZQKzo4cWQSL546ihdOLaBk09juoddqYm97C7vbW+KzJ9BtddrwfE9k08K0CkssDcHJcUuIez6b/E33R2tlRBJ0Rl81a5JMzcprUTzPUa3XILOcdxypVaqWCyjkHJFnE0zD0gw7k8Y7gUI7MtCOHXx44x6u3FrErfsraPbIKLMb2RYQz0UKrqVwn0MG59HzLKHvabY3n7f/lUmwvZYHyCJMUQWYKZn44qlxvHbuOOZmpyR9/F//u+/gxx/cREtVETGQy+jBMduYmShgbrKE2fEyqqUCAi9Avd7G+noDWzsRdupAvQX0QgdRxO7pEMN2Eyem8njl7CwKdg+W2UOsfFESiP0gwr1Kofzfj+Wrb7z22msrT+0HZ7Zj2QSyCWQTeAYmkIHkZ+AgZbuYTSCbwNM5gevXF6cXHy3/p+1u739z3JxBkBMwJEi7XNHttvGjH/4A7793AXfv3hbZLFlDfqnudNpJeBDraDwBywJyokg8xpQ5EzDzdzLH6X1S+TPBjk6gjvfroAiO+CWft/MLPMEHU5Vnj8xhbn4BO3t1HDt2HC+88CKOnzgJm1U59J6K9FT7fPnTtiwBJHxeSrf53MJaJyD5MAh9EnubeofTI3fYK3z4MdqiqnnqfXl3AljTxw4Gd2kW8KA0+4l+ZLkTZc8Jm5tAXp1u3QfKaaKy7siVvUhCpwhAibsY3BTBsU3UakN47dVXUK6NogML9zab+IvzH+KDW4/QVmVdQyQSXkqePdkeFznIUnLrwlPT4ytdzDoWypNEad7PTp9d5L5kNUmlSvozGX+mkmtRvzDKJFvJklMqLOcPt89qLwmhYjgVQXOAkEy0S4aZx5lHUsGPLARwYFk5vW+s/Yoj8cuywiryOihYwGilIAzyS6ePYYRVUn4XYbcBr9OC1+siSsLkJNxL23QFnMsME+2BlvcTKPcrpfSkdWiYTnDXZ4tUZqVMciJ/pwDdksUivWAkXnFJ5Qbyjo1iPodCwUUh78LNOSLNBivTpFzJRGDksN0O8Gh9DzcfrOLG3SWsbjbQ6PiIuNAgkWSsc1KImCousvg+SGYAmz5y+qIbtXUaNzF8Hh6miwq/cW4Kr5w5iunJSbQiE3/4Z9/H+Y/uoGVUwdyvfD7ASCXAifkhTI04qBRiqIgVUJxDDrZTRbPjYmXdx+XrK9iox+j2FMw4QkXt4dRMEb/yuaMoWB0YaCGKO/I6OQ0T6k41V/wXQyND5187/drm0/mpme1VNoFsAtkEno0JZCD52ThO2V5mE8gm8BRO4OLFq89v7rb+QavV/ZeW7VAYCp/9PeJhjdFuNvCtb/4JPrr0IVZXl0X+6jqOhBARJJMZTn3IEtCUoAQCYKli6vWkGipNuma6NW/nlT7kVG7N2wlkiTL42E63I6nBrLyhrHpiYhKjY+PY3NnB0FBNJNfPP/8CpqZmUC5XNXtM9lIqoEKdxswkXkMDeAJl8TkPpEunhyPd50Fgu1/lk/QY/ywwq8Ftn0keDOLa325Sq5VKgiWZeAAk/7RQsNRjLM9Debn4nxOgkwBlXdulQXea6K3TlzkPSLIwU8nJslYrJTx37gzGp2dgl4ew1QO+/ca7eOvyXWz7Drox2V+CZAJWOmUF5+7XGwm4YtUPwXdS2eSJz5h4x0lk7Vrmy/5eAcmUaUdJQrRsj5pgLSMXVXISFqcZ8rTbOUlvJuDlAg3LiqMAYehLCnokIWOOVE1JOFhM8TXDtwJYkQ8V9sSDPDFcxtzkCGbHx8RH3W01EPQ6CPyevD6CWp4zckwE6BuyqCAJ1+xbkotOpNZImEBU/xSxcrLv6bkkgdI6oq0fe54cFwHHwnRrZp7HiH5i17XFz8tU6HzOQS7vIFdwYDkWDMsWZtmHjXo3wvpuB7cerOHm/VXcXdrAbjeEFxEgk0WmCJ5Mvl504PFn+BohtC7L0hVeynTkeNEHzmPhwsNUUeG3X5zD504vYGJ8DHs94P/79g9x4cp9dOwhhMpHrQIcm7ZwbLaIWpmedA8q9uW9b9l5lCuTiI0KduoKV29t4MrdLaxstBAFEWpmB6dmK/gbLy3AVS1Yqg2gIwFjpjJiyzBvFfOl/9a27fey4K6n8B+MbJeyCWQTeKYmkIHkZ+pwZTubTSCbwNM0gQsXPvqNthf8Qavd++ekDsMIApJ1a1KEen0Xf/SNf4Mrly9ia3NdvnDzy3wqsaavOK2A4hdyXgiI9+XTA1VPBMa8f8rqEiSnPckE2BK+ZZrCPJOB5k4wxKtSqWJychpDtRru3V9Ez/NQKVVx5uxZfO7lVwUw87ltm2BJ9y2Lt9k0ZT954fbq9bowqylbS/Cqa3QS3jWK9iupxJM9ADqfxPA+ziz3u481q514iIWd1AzzIJM8KBV/kpR7EECLAzZhpVMPcp9F1r7kQZCsQa1mMwUkSY0TWVsfrmWiXCpgZmoCCydPYGx2Hu3Iwnff+gBvXLqFxb0Q7dAUKa+oBjiepD6JYDdNkRaILoFiyetMOoLJEQuLmpzo2idNPKm9s3Jy6QQyqSni69IyZA1EExinVcByf/0w/V8EnYyt4jHm31zGfIlf2EYIV4XImxFspljHngR11coFjFZLGB0qMXUqYW/JbDOgLkn+ln3mrml/LveJLLksG+kSav0SEh+v7j6WG5J6peTX5FWnbcnyijQm1TB73xDff73yB6mMIqjVfn/HMVBkH3Elhwql2HlbFjfoBo4NF5FZwHYrwNW7y3jv6j3cXt7CNn3AESXWrjDKwsxaJuJAB5cxjTyOyUuzS9mA6eThR0DPC6Xj2iFILhn46qvH8dKpeYzUathqBfiTb/8I711/AD9Xgx+0MDVq4uWTZUyPGCi5VJb4cO0kuVsZKJZqyBdGEBtlrO9G+P7bN/DRzWV0Oj4m8gqnjgzh5bNzsKIGHINhfh6CqEvheGgb1vW8U/5nk8UjF1966aXW0/RZme1LNoFsAtkEnrUJZCD5WTti2f5mE8gm8NRM4J33Lv9eo9n+er3R+bphWoYOZSIjrGW22xsb+KN/+w3cuHYFe7tbGnQxfCoBlKknmcCUrDJBhHQT0xOZ1tMkt6U+5LQbmY9Nk64JZkVCmwBKJmHTizw0PIxKpSLS6vmFo3j0aBmtVltk1ayHOnvuOZw+c0ZA9GC6NL3MfB6CcIJuPk+j0ZC06xS8Hj4Ig+xv+reUmf1pILkPcB/3JB8O5OqDZIKqx5nkwecZBMnp/miQn0i0ScJKiFcS3pUw2X3XtU5W1iBZdycTLLm2iVIxj8mxERw/dRLTcwvwTRc/fP8KfnLpNm6stdCKGBxFXzJFukloGAGxVC2RxR4Q7T4GkhO5ctIprH2wuptXp3JryClAMkGQ+vekukkgvWbmNeveD54icJXqKcJAYbkZCkYPsom8CZFWl2yFsqNQdnk1UbBN5JgsLWy2DtfiY9mvLeA06VZOa41TD69J2T79w+nz7yNd7mcSiJUA+9Tau9+TLC9HP4CBVgdB8j7qT0K0lFRYCVWvD5hE6Dk2UMpZKOYt6SIeHSrDZCidMuHDgqccbHciPNru4NriOm4srknHcp0R1KYr3ce+x55wyr8p644RMySLR4DHMWGceXYwHdyKupgsGvidz5/ECydmMTw0hK1mgG+9/hO8f2MRPbuKIGhgfsLGr70wgqmaiVKOxyEQNl66rS0brlNEIVeGZZXQDnL4yaVFfHjtEZZXN1HLAydma3hJQHILtuHBMfn4DqX3nq2My4Vc6Z8ujJ27evLkyd5T80GZ7Ug2gWwC2QSewQlkIPkZPGjZLmcTyCbwdEzg/PuXv95u9v6zerP1e8owFWWrBMkEY51WAytLj/DNb/0x7t65hXazLmFDBC0EoATGKRObplinnuS0PzkFzLzvYAI2t5F6lflYgmRukxc+lp3JKZPM+50795wA4o2NLXS7PQkX6/S6mJk5ghMnTuLM2XOJ3FrPlSCZ2Ibp3JT58jkImFlbxefRAUv6n4/09QigSSW/CVjXgFADtZ8NlB+XWx9+TNqTrH2v/eCuwz3JfVDcT8qWfU18z4Pybp3qnF4HOcwEXApTG4nk1kAonuRi3sXocBUnT53C3LFjgJPDu9fu4M3L9/DunXUJiWI9FH3JrPwhcJRc5IQtJjiXeaVyYu7DPpNMvEdwqVOsLT6StVWxIRVHDPHilcnPsVQUpfnLA2ytoM5Emp0w0YSalAyzeohXQmnXtpF3cyjlXRRdS2qcWFvFVG7+XnRMuJRO76d7JzVNKlUQ0LerFyv6bDb3W/PlCfethdEDSFeD5GQ5IiHG9wGy7HofCKtYp04n6wD7f0tJZTnHiGSFpedxZNAafeQxcpZCzgEqeUfSvUulAtycC8Ph8bHQUy5aoYXlnQ6uP1jF1TtLuPVwDW2fW2DHMxcFeOUyRQgIkxxKRRWXGmIJWKNs3dAguWzid3/lNM4enUa5WML6bhd//oPzuHjrIXpWCXHcxomZAr786jSGiyHyDhdOQgl343s45+TgGA4KVh6uWUCgSrh4fwcf3HyIS9duYLiocGy2hhfPLsCMOrCVD1tFUJS8x+hYyvzQjM1/+ju/+fs3lFKpzv3p+LDM9iKbQDaBbALP2AQykPyMHbBsd7MJZBN4eibwzntX/stWp/ePW+3ub9IumlbK0P+5u7OF+3dv49vf/jM8WryHXpceZB3ORZCWVjmlbGkqbeZ/U0rNS/p76gsmAE59yAS/KTBNQTK3TUk2pdFSA2VZ8uVbgPCZs6jXNXgmmO/5AYqFooR6feELX4Dj5gR48jkZHpV6pLudbvIYYGdnR/ZbfLvJ6+D9UzCvvc2pZFvKbx8DyY/LrNOwrtSXrKXWhz3GhFXhPjOaguR+cNeTWOQUxOufGnwNSrlTH3Rfgt33DWtsmSQbC9urfamOpVBwbVTLJZw+cwpHT5yAnc/j2uIKzl+9j+99cBct5BEYjszNTzzJViKnT5y2+tilO3AIJBPgEWiSKHaYlJ10O/uEfwTTktgVIlahhHulPuQ0qlwCrSh5Jgct29EVQ5awu2FyjVAt5VGrMl05jxJ9vOxsZnhX5MMSubSCYzEQivtK7632FaeLIWnu84Cmuy+5TrhgDaETbJuw3wTIBMpJPHSqtR54Y6dsu/Ys8/WnxHn6XFIvJhpu3auc3EVS42MC5TiCrZgAHiOfAP7h4RKGhsooVYoIeK5bLiKrgB4cXRN1Zwlvf3gdS9st1MnD2jlZWtDZYyEMFcjiBJcmxLdM5Ygywaw+K+phpmrh73/pOZw6MoGcm8PyRhN/8cYFXL7zCJ5ZgGH0cHq+it/8wjyKdgeOFYqKPvQp43dQcPKwIgMlZSOncojNMu7tBHj/9iP84PxbGC4bODY3gufPLsCIehKuZscxrIjH1miasfG+GZn/5Ktf/ertp+dTMtuTbALZBLIJPJsTyEDys3ncsr3OJpBN4CmYwFvvXf6vu13vHzebnS8xeFgyh6XOJsbW5hpu3biG11//Dh4t3ken3UwCvbRsleA1BRv8SfA7yBinHuW0Gop/42PSSiZJS07qoRjcNegPFv9yoYDq0LDcn35jssPNZgvVoSGMjU1geLgmDCoDvb70pb8lHcpkjdmHHIaaKdYy7j4g3t3dkQCvlLVOvdPct/36KIMJ34GWZScs42CoVwpcDzPMg8FdT2KehbEWH64G04Ny68Oy7PTU6APtxJ+bMtpJincKnrU0ObkKetUeUc6CQVG6Z1mzkwTJrm1JivKZ0ydx4tRxFMolLG7W8c71h/iTH38kIDk0XZHlegGhLSQxXAB6HxpqkLwf06WfU5KhE+ZagG5sQdErGwPMQA4FFDKpixLdRBKeyo25fT8AATnjvxwGdvkBu6QEcBdcB8NFeowZGpVH3iGIDOU1MUBMFMsSM07WXPcTS6K0ELXa162txKknWMvHhdVPZOGUDaeBXEks1wBITtKuUyY5Acr7LLPWjCdYX8vMtdxa36618nr7kt8tfcucB5lq7b/WHm6dPU1wT7BvG5H4ox0LGBouYWJiDE4+h8i04LM6yymgExhY32nj0o1FvHfjAW4vb6PpMyGc0muqAvhcPQHJlM1Tpi5TivVCiB33MFdz8bXffhWnjoxL3/ji6h6+99YHApLbsGAaPs7MD+ErX1hAyfWQd9mDzL2MRTFgxwasIEZF2SgYecRmCUsdG+/dWcafvv46Rmsmji2M4fkzC4gpsQ4ZsKYXUixYe44yLoQw/5vf/a3fuvsUfDxmu5BNIJtANoFnegIZSH6mD1+289kEsgn8Iifw1rtX/nmn0/vPm63Or6YgmXVK/L6+trqEq5cv4cc/+gGWHj3QIDkmACV4hLDFBLZSZ5MEb6XJ1fQn88L/Tv3G/PJPljgF0wQqqfQ5vX/qt+XfmIo9Mjoqz8HwrnKlilarhWarDd9nOnZePLNjY+P4/Be+gPn5BbkfQTGZZp0NFcMkmBf/aoRWq4l2qy3AOw3uEo4tkXqnoF9AskiyP55JHmSKNYjuy7cfB9AHg7v0MX982ykAHwTJmhGW6K4EQOkO4X6ctmQoJx7eJMAr6Y8mSKb/VkKy4hAMh2YFr82OXtvCqVPHcer0CQzXhrDZ8vHerSX839+9gHrkSuUQmcZAgtiYjs1FDXZNp4FVGh4fBMmEg0kZEYEqZxjpECkKmNnfS+aYvlgFVksF4kuWOK0kNMuIImEXXcRg+7FrmsjZLnJuQTqFy3kXlbyFoqOQt2LYZoA40lVien2AqeamTs9OZeLyU7jTpMBJg3keMT1bMqq8gSwzJcipn3gggCx5pTp9i6C2zyTv53ElI5FHpUZlYZI1ME47vfWfRKyepJTLDcm1D5Jlz6R3mVVbTBT3USzkUKsNo1guwc3npTPa5PvNMNENYixvN3Hxziou3l7FjcV1+LGDmKoAHsuoJwsTfE/6TO0igOdrRgw77mJ22MHX//arODYzKp7te0s7+OE7l3Dl3hIaIdPOfRybLePXXprFzFgO5SLf+3r/uCBCwGuHMcow4SoHflzAaljG+/fW8Sff/guMj9g4vjCCc6fmgKgt1VFmRGG4ggNzy4Z5Pvr/2XvzGMnO7MrvvCX2yMh9z6ysJWshq0gWWcWdTbLY3aZ6ozTyuDUjAYYxsCFjbI3HmIHmHy8awIKtsQyMBjNtDQaCbGm0oDWSelWL3VKz2exical93/fKfV9ifYt97ve+iJdRmVVFqigBzS/Q2ZkV8eLFi/teJuP3nXPPrQW/8sbrb1z7u/y7aF7bVMBUwFTgp6ECBpJ/Gs6ieQ+mAqYCfycVICSXy7VfWlktvej57BRVM4f5CZ9gfPL4Ebz/3iFMjN9GpbQqH+NrApABqP4K6lH1SybXgCbvI2jKWKfIdk0AJSTrgC4d7qX7gxUwRwnCAPL5PDo6OqR3mZZqfjHQ6/qNm7hzZ0ws1RIG1tKCHTt24vEn9kqPMo/FTaieZI+9jpHiHbCPuloT0OaXtljzuOL2aB0+JkBD9a2pJ3k9u3W8R3ijHmbdxaphTkNTs+qsQbm+T53rXIdwjkxaO1pI9M1IwdTTcDnehwsGIqcSBUVVVgFOnG1MG/L20S3YuWMUfX3dWPVtHLs6gf/nL97FfC2BikW4UjUmMxLSfN9T7BdZrzUkR0PDIlWWVmk1dkhCr3hZEYIJyHwe5z2FNdhhRUYHyZgqqqHsi7VsZCRpOUDWCpG3Q+TTaeSzeeTyLcimUki5lvSxumEFKScQJdn3K/CprtP76yRgOwlRS0URjnqyaV/mIoGaF6xgWfudFaRHX3RSqHh3NaJKk61wbKOTWM5T/BNIZG9XLN1YMGnAb3QtxZKxVQ8y4VcDcvS6kT1eDfmiE0KFjfEapqLP36NcjsnvefliGnYiYcuM8XLo4OpkEaevTePQqSuYXvSwUqXZmmZ7ZY+WRa0qe5SVAs8RWAqSE/gHr+/D5r5OuZ4u3ZzDO0fO4NyNMSz5nO/sCRw/MdqFx3YMoLMtCceuwpEOaJ6TEKkAyDBdPnBRDrIY91tx/MYcvvWDv0ZvRwKjmzqwa7QfVliEHVZh81qQ51oTSTg/cYPwn3/ps//5jb+TP4jmRU0FTAVMBX6KKmAg+afoZJq3YipgKvC3W4F3j575R+VS7ZdKxcoBQjI/GEtfr+/h2rXLOPLh+zh27DBmp6fgexUkabmN7LU8UiqyhFsqU4Q6fucHeP6sIVmrzNpurSFRW6w1RCugtgRyCcPcF0GZdu3NW7Zi+46d8uF+amoai0vL6O/vx+3bdzA/v4COjk7seewJjG7fjt7eXpmtzCRg7q9cYaKvslzz4FdXVqKka1pP+X7XB2E9z1hUQ50ore3F64Czhl6xTkdzfpuBOjLrRqpnI906brfWkNyAZZUKHeVBR9JjNF9YgrP0WCvVB0uNlkoo4YvgSEiOdEwVqCUJ0Zxva2PL5iHsGN2CkZFBSbg+dXMav/vdQ5gqWiiGDHQi+kSYx15WCfFqWMUbSjLnBmvLMlVFZiYTlBW8qyOwxWotI5yCKhIoy0xjQhoXNRIMfEql0NnSgnzCRt61UGAQl8tRVA6syOFA0KX92LV9OIGa0UvwJ/0RkiX2KojqJcnOtljOJeVZGYyVJTxK5VZYGqV2C8xHc49F5W2Yy5Ua3LjJud3gE0icq+uOg0g1Frt95L5W55inkNcCrdn6mlBdwwzxil8PzARQs5yVhZzjobo629DRlkMm48JN2AicBFb8FMYWajh1ZRxHzt7C1TtzWKx4SGTTMqNZ3CAMuZaA8VDmnyfDMkY6M/ilLz6HkYFO0Fxx9toMfnL0LM7fnMBy6ICCdXvewqauJF5+fg+G+/JI2hVYDOGCp3qoaZOnQcB3UQpzuF7M4fiNefzw4CH0tzvYNljAjs1dcK0SHFTlOlEJ7NYNB+5bjm39Lz/3ys/d+tv9S2hezVTAVMBU4KevAgaSf/rOqXlHpgKmAn9LFXj36Ll/WFwt/+LqSvFLETpEKdE+rly+iA/eexcnTxzF9NQEatUSkpGNmpShe4p5qARQgi1vtGFrZVZDqB77pOcr89+6B1n3Aiv7Mz+IJ2SuMffT2dkp3zkOypW+5CQ8P0AqmZJk5qnJaaysrqKnpxeJZBqDQ0PYv3+/WGapJMrIomhMr1ivLVv2zXFQ/B4fB7Vej7EeQRS3VjfgtZE8/WBKMnXBeFr1+nbr+P5lAUGPeYrs1qKMRn23qnc1St6Oj4SKgFXUVZqd5Xyp3mTpdWVycsLB0GAftm3dhB2jm4B0HmfvLOD33vwAd5Y8LFWZRh2pq5IOzQFW0QxtNcCpfiP0qQnECjnjkKz6upXVmA4EO2T/aw05x0M+6YqFOpOjSpxFNplCxnWQsQJkbR9Zy1MATBVVkpgp+DKAi6oww8F0anek+tctzSqci0BIhbrxQUGsCkqd1fbs5t81LeoqPFUgLDDZUHuj8O3omZFqrGc6RzZ/tVCil5T0zypMTe7n4kbUl6wC86Iv6VPW9VJzvXStHVHH1exrnsNMOoGWfAathRxa8mlksxmkM2npU16tAbPFAO+dvIHjl8ZwdXwWYZLTpOkGocGcqd+O9GzzmkiijOGOFFzlEjIAACAASURBVH7h9WewaaAbNd/CqSszeOfIWZy/NYkVdh27NlIJH63pAC8/8wh2bG5HT5uNjFOBgwpsvwabaneYAMIMikELjo95OHplGqfOncfmThs7BrLYMVyQRRIeDRdtPJ+Kv3PRsZNvVuH/xlc/+5U7f0t/As3LmAqYCpgK/NRWwEDyT+2pNW/MVMBU4JOuwKGj599YWS3+g5Wl4i9QoiJcElQR+rh86QLeO3QQp0+fwPTUOKrlVYFkrbASeHU/Mr/Twkz4JdRSNeZNK8waRrUtmypzvYc0UnO5PVUy7ouqMhXprq4utLe3o1rzpBeZqjL7kTmPdWRkRACZcLFly1ZMzcwILL/++s8oWItSjG0nUr8D9k4qmCck83h10nZcTdZhYnyftCtvZIduhmU9p3m90C6FW82QrEBow+21Wi1zkLWarNK5VKp0IAnIEspFfGUQEx8WJZlBWY35ybTqUo1VqckEEyCTdNHf2yVq8u5dW+DkWnFxYhl/9MOjuDZbxlwpRJUqsAS5kcA5/zoGxk2QHA2JkmOinktQ5s+yWBGdY9p6U3aIrBOiNQm0ppNoyWaRJSSns0g5rvSoJkMqm1WkaMlmArYNeGLXZjI2QV0hOUHPllhotRIieEk45nUUvaYeWyULDnJdqI8Nym6tblqn1wO0hIslnCvi/nrwllZ6JW0rBslR6FZ9j1rd15AcIIhZtUWhpkosVnCt8ysTuDoyLqDwfKneZsXzdAHw31RelXruRP3l+Vwa+XxOEsuZfu1Q0mXLg5PG2ZuLOH5pHIfPXcV8sYyiR9M1E8c5PzqJfDaD3s6CKMkdmRBffHE3+jrbUKyEOHFpCu8cO48Ld6axSvs9X5CKMarYs6Mfj27txPbhFnS12kg5Hiy/KkFrTsj2izTmy2kcvDCHE1emMDE1gV09Nh4ZTGPHQF7s3fQp8DzVPCrkyeOunfm25Vhf+9KBAxOf9N8+s39TAVMBU4Gf9goYSP5pP8Pm/ZkKmAp8YhX48Ni5V5dWS19dXan8MqciqbArwpuPK5cu4P333sX5c2cwMz2hIDmVEEjll4Zggi/hldZr3gjJWqXVwEsQpHLM/mINpAItAS28DAPzxZ4tNlCZc5yU/dBuPTo6KqFdVJLZh3n58hVcvXqtHgjW1t6BvXufxNjEBHp6+vDGGz8LN5kQUFJhWg2y4zEQwAnIHDPFY+brxmcm6x5pQjKPJ64iN/qJG3Ar+BLZitcD3vhzmu3WG/Yvx23dGpIFgBuzg/WYIAIz96NAWgVR+XIOFfp5VB1tW3pZOdqLKdeE5Gw6hZ6udmze1I/Hdo8imW/D1ZlV/OnbJ3FpagVTqx7KgQPLdRWl+Uwnj5TMuJ84hplSbfb+6lnGBEErFEDP8Hxm0ihkU2jNptCWtMVWnXI5VixB3JU0Z9Vv7MENqwJSfNecwew5tBKrJGiGT6npwy7s0JUgM0FMJppTPVYnRdoGpA7R6CeZiRyDZ/2LxWOOsp4FUZUyHqm+8ilDp1arjxxUldf2EUdhZjqdWivIcm7UuCj5itm3eR7kbEWB1wqIG0fBJQCEXKDga4XwvRoSSUZcBWKPJiSHIVPY1exrLioVCi3o6+lAaz4hPcrVIEQt1YFrk6t4670TOHH5BuaKVSTSBVS9UEaobRroxWsvPY6EV0KwuoC9W7qRSdiYWyzi2MVJHDp5CZcn5lFys6hxbjbfg19DNulj21Ar9u7qx+jWLrTlk2DQdeAFCGoOVlZD3Jgq4uCpMVy4OYNarYgnBhPYM5TG9oE83KAER1LIbdQ8jmxLHUwnW76eDL0/PHDgwMwn9kfP7NhUwFTAVOBTUgEDyZ+SE23epqmAqcDDr8DhE5eeWlpe+furq5V/EQSCH/We5EsXz+H99w7i7JmTmJmehFcrI5fNSnBXterBIbTIsFelGOueYypaHLNE8OTopmqVSdJqOwIpb1Q2qRq7riPbcSayUvxovaQVW6lrju1gcHAQ7R2daGtrR3//AMbGxjE1PY2B/n6MjY+LKkwFeWpmGp1d3fjsZz+HTcMjaG1tl3Avlcateo+1Mlyt1WRmMtOuq9WawBWhWIc0KehstlM3VGV9Jtb2HOvA6bXb6feuMqyiNGiVClZXkRugrSTntbCtxgWpEirFVD3eCO+SsC5tK48WOkRVFru1Cn7i+ZIgqmjYUcJ10NPVga0jA3hy93akWtpwe76M7x+5hFM3Z3B7sYJimJBEajUcLFKhow5pvqAem8T6iStaANlHzrGQk3nMNlpyaaRTbjR6KiHjpzK07TqcY8wgMXUt2CEzsNWoJvYOU4l2LAXZosJTHY8cyRbHOUlmtiNzgEVZj9Kq5dKJArvUM/XHhEhFjpRkfb82jsfV5IaCrLuuVdqWzroWpVlWlNYYuaPLIlKg6wsdamlEQXLMpB6Luta2a+U20As7anhy/bTzhMp7VPtjnWRec5RgzjaFdCqFllwKfV2taG/NyfpQkMxgqQrcmV3BDw4dF2Bdrtoo+w5aW9uwbWQAr7/8CDozDhLVInrSPlIWUCx7uDqxgmMXbuDSnRnMVELMlSooeZxtLTSMlqyDno4sentb0dGWRz7LucwWysUqFhZKmJhZwfh8BUurFVh+CXs3pfHIYAabezMS3OZYdB1YCDwq/+4PMumW36taq9/98me+PP/w/9qZPZoKmAqYCny6KmAg+dN1vs27NRUwFXiIFThy5vLo3Ozy3yuulv6PIKR/VKVbU4G7fOm8QPLJk8cwMzWOWrWCXC4jM4gJX1R69SglrSTrBGtamnXqtVZq+ZjuW+ZboIJMuNZJ2NwfIYBzeeVxUZUtCejiDORUKo2+vgGxWHOfjz76KK5du4rp6WmxZd8eG0MqncGTTz6Fxx/bK0DNMVFejaDF/mSmMyv7L5VrQjLVZB5T3G7dnHZ9d69yA3TXqsxRb2os1Eu9zwhqI8u17jBdv89ZuaebA78afayRurkGpBX2akhWwK0AWc16JniyP5fyqOo8V5ZkS5TkrSODAsnZlnZMrtTw9slrOHJ5DDfmiihaKVEPKcC6lo/Qr4r6R7hRkMyeXwZruUjZtFJbyNgWWlMOWlOujGrKZwnGXPBgTzi/M0wrMhVLkJg6Ph3vRQCuTy2OuFa5jjXkKu6V50ShYGJZlvJHKwUi7N798UDPpr77V2it9Vr/S9zN9Yeag7vW7qXZZaAejRZMIlU63l+s1GkF9PFwLwXJ6n49R7mxnXI2yHuLFlz04o7tOODCB1PLaZ/ubm9BLp+GnXAkzItp5YdOXcXR87dx/sY0SkECuXwBI0M9+MKre7CpM4ccakhXl5DgYlVgYX41wI2pedyeW8bkiodTV29gYn4FVbjwZBZ5KOPE8nnavbMye5sOjlKpgpXlEpZWivADV2z3brCKJzfnsHMoi6GuNGAx1ZoLIYDlcbHE+VY+k/8PVbv64y8+98Wlh/hnzuzKVMBUwFTgU1kBA8mfytNu3rSpgKnAw6jA0aOXuqfm5352tVj+7RCWY9vsM2ZSdYDrVy/h8IeHcPjwBzIzuVouIZViYjQV4ITMMaaKy1t3d3fdvhyHYT0mit8ldCtSkgmpVJv1jf+mFZtBS4RkBa3ywRmbN29GuVzF7Ow8CoWCQC5f+6mnnsLE5DgqlTJ27dqFc+cvYGW1hMHBITz15D5s2jSCfL4Az1OUo0O8NCTz2BcWFsR6rcBSAc3DgmS9TxFvo/1z0k8zHMdfO2o1vsviHWmp0TEqYFRqt/45sslHBdU2dnktqq7SoqqUZB2Uxn93d7Zjy6ZBPPHIKArtHZhZ9fDj09fxwbnruD67irKTkV5gmZNsBbD8sgRvuewJJn/bBOQk0skkWlKcX5xCWyaNjoyLQspGjr2xTKCWzGndP62zuhXXisotI47U6/Da04Cre5kFJNf0rqvto2HYG/4qNIPyeuCs6/9Rf5/WqMI6rCvayb3OsX4d3cMdf/2Gkty4ZtRP2u7dUKN1r7VyDDD0jgtctNXbyKUctBeyGOjvRCqdgJNw4NsuFmopHLtwB2++cxTLNQewXXS0t+D1V/dhW38r2pIBkrVVmVvMvwWBnYLnuFgNLMyVgW+8+RZOXbqJ5RrgSfo550ur80Zgjo46WqBRi2kc68WArlS4jL1bC9g5lMNgVxo+anJdyOxqj6O8nK+35HNf60yFh5944nX1S2lupgKmAqYCpgIfuwIGkj926cwTTQVMBT7tFThxYiI3NnnjjYpX+/0wtBxlJ6X9NcTtWzdw4thhvPvuTzA9OS52a46gqVSqosgSWNnfyw/nbW1t0ofMG3sjCaD84M6eZN5PxVinXmv1mPZsDaR65JP8O+RIqUSUTuxKTzJBk6BMGJ6YnMTt27elP7lcLqKl0IKnn34a167fEGXz0Ud3ixrb29uH7dt3wrY491ZZhpVfVc1F5mvOzs7Wj/XjQLIGHPXchurYUJ817Cg41n2ua8AoZstVbui4DTvaL2210cgilRKt9iuAVJ/Jq43UzXZtZdMVooxgSgATQGdHGzYTkvfsQmtnF+bLAQ6duYH3z1zBjdlleIkcKp4vfcxJGfHjIQkfSSeUcU2ZTBaZdFYgOZtKIMe06oSDrBMgZRGA1HgfObJIvRb3tijJKmU6wvwodVrBVgOOlSKsBFd1zPoxAV791tb5Rd4IiD/K73wzCMef+8lBcuNV1rZ+szeZ14G6jnV7gg6Y03XhgkOSdvdsEt1drQLB2VxGestrThZTCxWcvzGJ949fwPjsgiw+9HS1oKezgN6OFvS1ZjHQ3Y2O9nYw9M6zbFRDoBQA/+nbP8SJizex4lnwOR6MkBwlmkvvddRzTcVeEub5naAc1pDGCvaNtmHHUA79HQl4oYbkAI7P2d3O73dmW3/LCdJnX3jhhcYK2kc5YWZbUwFTAVMBU4F6BQwkm4vBVMBUwFTgY1YgDEP3u3/13hthEH49CC2HkEb1h/wxMX4bZ04dx49+9JakWyNgcJODcrkiwV2E1HhqNa3X7ItsbW0V8CREEIi12qz7lrkNv7TdmttRVSZQ8+Z5NflZukltBzt27BBophuc6vHNmzdx9do1dHR0YHZ2GjWvhuHhYcwvLIEhXs888yxu3byN7u4e+TmVyqqxVnWwUMob1euZmRlRk3Xa9lr79Fpb9XqhXPeHZDUnWG+ng7sEcLXEHFOx5TUoN981mznqP5VxQDoVO0rMrsO5uj/C4TX9r3oUkYJkpcLytTraW7FpuB+P79mFzt5+LHsWDl+4jYPHzuLaxDx8NwNPVD4LhbQjX7kklUraqDMS/JRJp+U8J2zOLwZSNiSZmjOMQ9+Dx3C2GNhpMJYZvZH6qEYTR6FYESRrIFbvp5FKHYdfbdFuvvwfBiDrc7bRr9ZHgeR1leX6yKyYu0C6jKNzGG+Mrt/H60NBstzEQa974BsLCLS2p5KOjIXq7e5AW2sLkrRCu2nUQheLJQ8/ev8kTl++jjtTcwhtC9lcDq2FPNqlp7kLPZ0dsgBVaG1FKptF6Nj4k2/9FU5duoVy6MKT36kIksXRwAOL5kqLfV6N/uJ5JiSnsIJndnSIktzT5sCPINlm/7nPa8f+ne5C2292t5aubd/+RZUCaG6mAqYCpgKmAh+7AgaSP3bpzBNNBUwFTAWAb7956Cu2bf25guRQoIjwwtnIF86dxptvfk9+Zv+gBl0qyexDJuipVGpfgrtoqaaqHO9JXllZqQMbrc0EYA3J3Af/rQGbSpQO/WKAF+Fq27Zt0lucSKTwxBNPYHJqCouLC3jqqX04c/Y0Llw4L4o2ZwIPDA7jueeex+VLl9Hb248DB15DS0urBIjpeb3xQC4qyexN5mvGoefe85M36kleT0luKMwKczUArQ1xqgO4jJyKlOR4SJceIKUVawHlWFhXdL+Gp7rxNZaSrZiqYctlz3dbW15mJe/ZvQO9g4OoIIkTV8bwo/dP4OqdGYROWpKx23IZ9HcU0NWaRUc+jUIuhVw6KfOqZQGDIMvkbEm19uEGDGqqSm971Wd/q4jRUZp5pC6L9VvZwJvt1poAGxlbjdCs+O+s7mV+kN/je4HzRorxR7l/vZ7keG95M3Rr10ZzgJtaI9GhaI1+5XrffHSNNBR21l5yz+suENaNc7G57tTb1YGuzjaZpcxFLs4Tt5Jpgd13j5/DB6fOoxS4CJyU2K/9ahnpRAJthTwGenuwdesW9PT2IJFK4Dtv/ggXbozDc1PaKC3OB1GxZdUj+t2Qfnj1xT70BDykw2U8t6tLILm7wCuR2QOceR2KkuzA+e3O1s7/PYPM+P79+1UwgbmZCpgKmAqYCnzsChhI/tilM080FTAVMBUgJL/zFYT2nweg3ZofuPmhN8Dc7AwuXzyPb3zjzzExdkvmsyrQ4HxWV8YzxYO7CJqEZW2hJlATmgnPBGH+WwOwVo8Jy4QkbqPHQ7HHmJbtSrWK5aVlUabdRAqpdFZU5XK5JCy4f99+XLl6GXPz89i+fTvOnjmHmdk55HMtmF9YxNZt2/C5z/1n2LRpM/L5FrGOygf3SHnjMRGQ5+bm6pZrAcnIjt0MPRqc4+CzVl1uzD3WQBR/XGzSUXhX/PE4PIklW2TXhjqow55UmnJk2Y7UabHaavU4pjw21MWoH1sRsoRk8X2Lkhz4Ak5Dgz3Y8+g2dPb2ohLaOHNtCodPXsDMYhntnf1oay2gs5BHZz6NtB0i4wAplwOKmNisxk5Fk5plcUUSi8MqrMBTVms7iSBkEjoDkdWCCr84jopwJ7fISt5ss1aQrCBMi6exfOh72q3X+93+qD3JHweSm6+b9eBZ3nL0hrR9es12kZOgEeIVuy6jUPPm96JSsNX4KpUIzvFSPjraWtHd0Yburna0ZBIyxqsWhlip2Th+8QZ+fOQsrs0UsRokELjpSJ7maCYfSTtALpNCLsNZ1jmMTc1iYbWKCs++Jd3EDbu1XA96GUhd6BKsxn522q3DZTz/aLcEd3XmyNYcvRbNuxZItv5tb67lfyuVnNkDBw6oGHxzMxUwFTAVMBX42BUwkPyxS2eeaCpgKmAqAHzv++99MUDwdS8I0lSTxSZphVheXMCNa1fx9a//MW7fui6zWWVIEwO1HEfCs3QyNH/WkEwAIzzzOyFYq8QEZv7M5/IDPlVlgjNv3A/BmPfXalUBcCrUy8srUViXKwrYzp07RUXm6Cb+PDs3C6b6sif5xPGTWFhYkpFRl65cQWtrB5599jns2fO4jLrRPa1qLJJ6D7SCa1AmuPHG4+bPzdbrjeG4MSe5GX4J1vH9qMgqdftIarVYqiPbdtSLXO9x3gCS6/uP1GQVrrQWkttac9g01Iu9j+9Ae2c7anBxfXIJl66PY7UcoK2jF7lMBvlkQkK4EkENCY5minqNWTEJI4vGRHHMEcOYbFppOSNZFh2o4rsKCiVpTM3G5nxf+S7QzHm/8eRmyauOnq9t2A2LcRyU63lRD/DL/FEg+aMAsj7v8e/N18KabdQ7k/9Xr6Ps7/om11p9HFTjjSk7fsPC3/yW68npluoP5lc+m0NbSws621vQ3ZZFLptQAXlWAtenFnH04m0cPHUD40seSkgBTgq+yP41JKyaLIa4NudPJ1Hj3OXQQlXGYanQrrrFn4AcnQxZ7BDDNcPVuGhSQTpYxot7erFzMIv2HBPnuaAWyFPcgAs49r8utBX+5fSl6eWvfvWr6uIxN1MBUwFTAVOBj10BA8kfu3TmiaYCpgKmAsCbf/Xh5wPL/91qzeuki9qxCTQ+SsUixsfu4I/+8D/ixvUr8KplpWRG4U9Ufgm9/EBMtVerxOxVXlxclA/9hGQNw4Rk2qIZ4KVVZX7ndrRk83FCHLchJPPDN/ff2dkJWA4cN4knn3wSt2/fwq1bN2U0VKlcllCivXufxJUrVyVE6sUXX8Q7B99FpVLD6OgO7N//jPQqS9BzlJotWGLbAuc81slJzoGuCZjEIXkN4Eaq53qwrGBnI7t1YwxQvN+0uU+1GajXQnpjJq/AUzQCqnnsUxy86rbyOiRHhlzbVnOog0BCnTaP9GH/3l1oKeThWQ5mVnzMzBdR9S1ksgVYfgAnoIWagOzBDTzYIa3wgcqsZio1e8jtaJ5z4MGCB5sqofQ+cyGECyOOGkUlKdVRkFmkKivLfgOU4++90ascKcqx8cQfBZAFS9cZC9UMtuv9Ow6vG/3NaD6fzZB8l6IcBZGp+3U/ubbnK2DmbOj4TQd3aUv+3cei5jFT25cZyiGQTKSQSaaQzyQx1NuKro68jHKrhBYWKiFuzBTxnXdO4vydRcwWAT+RgScp7wEyCeUYoFfeq/qwnQRCywZl3oaKrBcvdJK6sn1Ln7m8L14/ZYHkzzzeJ0pya7oG2Lx6qHYTkm3On/vN7u3d/+v3f+f7lV/7tV+LSdLmr7SpgKmAqYCpwMepgIHkj1M18xxTAVMBU4GoAm+/e+qF0PJ/fXlxdY/nh10My2LCtO/VMD87gz/8wz/AtauXUSmviuqnRvZw3AxDvMqi+BJ8Ccn8zpnFVGcJJFSHOYuYP3N7ArMeB0UY5uM6AZv3U8GlSqz6nUMBZu6PkJzO5PD6669jcnJCIHlkZATXrl/DxOSEhIgVi2r802df+xxOnz0Hzw8wPDQiSnJHRyccCf+K3rTAciivR0C/c+eOvJZeAOB7alZ672W3vhcka1giVEroVj2Uq3EJrrVlr9PzHFls9euIvVmrjXUBshHcVe9fVR7thsm7PidZLQZ0d7Ziy0gvHntkCxIJB2U/xHIZqPjsMU1J6JlX9WB7NYHjpMWRPrTI8r1AINm3+C+OBArhEc1CXiMBXMdCQmZuM008WkCIRmwJRsVGOkUDg6Xm+jzomsTPg7JdN1TmjcB3IxV4PUjeyA693h+IjfYbB+uN7Nb3hmS9wBKz2csBRDFnkVU/Duvafq/VYz0mCqLoqlwBziwOQ0f88LRPbx7qRm93G9racnBTaVGTp1cDHDx1E0cvjePy+AKKgStKsS/W+WiOMV+/RnDmzGwuiiibPVszCOxq7YGQrNhWKd7qpPPvRdKqIRMu45W9AwLJhVQVAZXkMIAdWqEbWFXHtv/Vl1/58r+05ODrhgvzd9pUwFTAVMBU4GNWwEDyxyyceZqpgKmAqQArcOjIqUfC0P4vZ2bm/57nBTupChJM+Md1ZXkJf/gHv49Lly6guLIkVmgqRG4UvkWllx+ICbUc9aR/JjBTRabazPt1WBfvp3qs7dZaVSYYcVt+0KYFmj+rWcpl+ZljjpKpDF566SWsrCzL1+7du3H12hVMz0yjr68Pt2+PiRV1eHgEE1PTSKcz2Lp1FM8++zx6enqlJ1kGD0UjhTR88fiYmE3gXw+S4wBbB4BYIFZDQbyfktycXHzv7deA1zqQzMfjPckNNVJd1/q4tc1a7lQzpgRceB76ejqxebgXWzZ1CyT7sFH2XXihTZMtbDshsrUbBmKztgMPDtOIBYZD+JaYq0Vd5M+0XgcC0Wo5QLWwE9Q4vmhNN7FK2V4Dyo1jVj3LKoFcK+x8P3FV+WH99q6nAG+07/tBcvPjza6DOORq+3/z6699jvqIw9L5sfe/Zj/1f+iPQwRk1SmurvEkbKr4CNHemkZXRwu6u9uQb8kBibT0Il+fKePQqav44PR1zJYCVC0Xvm3DC9SYNj7fCZ2odTzqQrd1grWyisvVLQtB0XmX3zY5erhhFVks48BTwwLJ+ST/blCPFrt1kAjsZceyf/PLr375163GwOWHdYrNfkwFTAVMBT6VFTCQ/Kk87eZNmwqYCjysCnzwwZk+K+E8OzYx/aue779AJZnpP1QaS8VVfOObf4aL589idnoKxeIymIoss1iTSVGRdX8yVWINzfxwTkgmBBM+uS1BmjCs+5A5eok/8/m8n2owP5AXi6vS78wEbe6T+/H8UKyee3bvRqVakX7WPXv2YHJqAtVaFXt278GZs2cxOTEF101iaWUVqVRalOVXX31NRkTJKCjG/YqF1RJVXF6vVJK5y3xdjrbif1TYkym9nzHYbARoRcnUkZIbD9ZSlmul3Ervcxym7xrvoy3aa5XjZigX4I0gWcFIrK9Z5iTX5fF6n2scLNVc4qj/NVAWV867bsnnMdDfi6H+LnS2ZZBIupJu7FlJeIEFX8BWuQYSRK3QR+hXxWotoV203lNFZoATv9uWWK7ZOk2FkEDuhwQ2JxoH1FCTxda+ZuyTUvYFyKLxVM2gfJeiHP0C3Atc7/c78lFU5PiiRfN+42DbDLDrQbjcp89Jvad8HQeB9KGrcDamt2sl/d6QzOuaF6JKnHccujVS0ldsWVUUWtLo7e1ARwdHO+URJjIohhkcPsMQr/O4ODaLspWA5yRQYW++QDJHfCXlnKpeck8WOdQs5CiNXRK21Ze21fPa4bZuWEHWWsFrESTn3BICQjKvjxB+MnTnLMv+v9448OXfuN85M4+bCpgKmAqYCjxYBQwkP1idzFamAqYCpgLrVuDw4cPZXK6z59KN21+recEX/CCQPkZ++C2XVnHq1CmcP3caVy5dwNjYHXi1qny45Qdw3miZ5sxiPepJ9yrr2cMEZ8IwgZmgw8f5b9qw4z3JGkLYm8r9KWAuSX+y76mwoq1bt2J+YR7zi/PSk6xCvnLSq3zz9m2ByS1btuHOnTGMT0xK8Ndzz7+ARx/dg8GhYdi2q+AkghSCMtVtJlwT2ldXi7JPBfK0CTPAS46srsyuC7ECqw3oXX8blTy8BrwfoJdZ1UWDsoIrNSs5CnfawG6tlViBowj2Cf+E5lwui9Ft2zA00If2thax4kpZbAeMaiL8St4w72QPeuDD4ZxsWnjFIqsWGLigQlCiJkilk5ZyQrsrj3GthTXkMXPMkwppU6FdjUAzQnEd4rUdO1KYeb9Ow+b1psPVuB8+T18zzaAct3I/iFL8IKC9nkoc/4W6FyivB7VRDpt6D7IIsh4kqx5lfQ2o61X9WwAAIABJREFUK1FZne+6yaxibq/GKnErr+bDdTLiCOD+Pb+IZMoWu3V/fw/aOzqQzhVQCdKYXKjgzLUJfPOtQ5ivBKgl0qjIdRA5AWpA0uX55rnWuVqq/zg6wrqtP7pCYfF8IkDCrqLFKePAk4PYPpBCxikioEpNO3YIPxEmJyzgX7/x2Td+0/yZNhUwFTAVMBV4OBUwkPxw6mj2YipgKvAprUAYhs74+Hjq8Mkrf+D5wc+xlzeZTAuZUUm+fPkiTp86iXNnTmNiYhy1allUwFRKjXfih28CMKGYcKkt1oQYqseEYW23pjLMbXXqNR/ndgRs3s99UdHVlmx+AOf+PI/KroXt23eg6lVFPSYkz87OyPbsW15YXEJrWzv27duH+bkFzMzMYnFpWezW20ZH0dnVIwFS+kaQIqzp8C7OTKbVW4+s0kDXbJndCIAbkNywDTcrlTIDN65OPyAkS3aSnpbUpCRr6Faw0piry9chrEgfufSE2/ADD62tLejr7cXQ0BDaWwvIpJOSXC7QSYsts6sJXJYtFnXug5BMq7UdemLbJYTJeCcBM9qtKQtHUE3AjaheUpKpDEfvUwPV2n5kVS+tSMpxxyBZn4fG6CgF2OuBbfy++/Ufx3/dN4Lke8Hzg0Czfo11j1WdIAXBkQOh+dpae+1F1usIlJv/XKnXUJBMJV/SrSU1OinXPR/nbGLHDZHJJtHT3Y6urk4JtbPtHJarlqRdv/nuMVyZnMdMqYaSxVlf6vkgcEurBBeE/KhpmMfUGAOl+9+bITnl1NCSKOPAEwMY7U8hbRcRSAK6LMV4bpi4ZVvOb33lwJd+61P6Z9i8bVMBUwFTgYdeAQPJD72kZoemAqYCn8YKfPvNg//RD4K/X/OCVEJCrkKUS0VJkz55/BiOHz2K8Yk7qFXKcF1HYIs2aa0oc3vCMK3VGoaZes30aD0zmWott9EW63hwF7flbWFhXlJxBSZp86Wtu0blysLIyGYkUylkchls27YNN25cx9TUpID03MICstkcHnnkEZTLVVTKVQGQffufxsjmLWhnwrVAskpJ1pBMpZuQzoRrHithX6uUWrmMw0szNNehV0CwMSt5ve1UR3CzYtgYBaTt2s0QSOt3o6W3Eeakk64b12ukMEfyo+vY8CILuZtwkEolMNDfj5GRYbS3tSOVdAVxQq0MUjm0XXaKIoh6twWDGOJE/VKSq1XPMSFZ28AJwlSK2buqKErZcrlfBj1Jx6psHAVvMQAqljS9FiIbo550wJeCa5Ws3gzL68OiurcZlD8qDH8USNbXwUbwfde+IleBAuS1CytKEZYViGhBQO01uqs+Y1m9yUZve93xELULMGgrDCjpR9s4ASw7BNvz21tz6OnuQHd3D3LZVnhIYnK5gg/O3cDhC9dwaXwGq2FC+pYtnluPz9W/l9oVwX3zCpKrKPpSuVsquVqlZKedGlqTFbzyeD9G+wjJq8puzd/I0Kolkbpiw/q3XzrwpX/3afzba96zqYCpgKnAJ1EBA8mfRFXNPk0FTAU+dRV484cf/pta4P8X1WqtTz74csSP72FpaRHHjhzGoYMHcfXqZbFbJxMusrl0HTYJwRqYVeCWSrom+BJCCbG0Teuka8IOgZmKsti6y2VRg9nDuLiwgPb2dtQ8D3Pz83IeAl/ZTguFAloKBfQN9MtsZKZc8/how75w8SLGxsdk9JPnBchl8+jr68fjjz+BbaPb0T8wCMvmmKkGJBNECPk8XiZcM5U7DsZ3zTneYAzUGoCJVM4GWDf+M6VijdTt7jnJalkgPt6nvo9IfY7Qr27BZaDZWiW5sW++Ty5GBFFSN5XkTcND2DyyCYNDA8ik0vIYU8wTri11YN+rm0zCdhOSVl0sV6K0akvOOcc6hTKqyUdCrNaRiig+8tixRMqw43C5g33JnM+sUq5ZX0kPl+RjjqNS+9G1pnqt37cAumyjxlaJGhoE8nwZG0XbNkPm7jHaaWMY1+C5NlBsI8h9kPub/2g0Ownuejy6cOKLMHKN1OchN2zYalO9wNJYRGrYthsLNGoWuAXXduDXfHETCJAm2D/OudQ15DMuurs60N/fh+7ObtjJLFZqFq7OFvHX75/Ah+euYsl3EbhJWHYC4imQ0V/KRi9fMgf53pDMpPO0W0NbqopXHuvHtt4kUtaKXFdq2rJdTSF13g7tr33hwBf+/afuD695w6YCpgKmAp9QBQwkf0KFNbs1FTAV+HRV4K2fnPivy9XKL5TL1c/p8TL8YE2oOX3yBA4efEds12K3BlCplsXCS8u0CtpqJBITjHkjpBG+CMzcTgMz4ZhAyu/84E94pmJMW3AtGvtEiFpeWREwZsr14oLahkpyoa0VO3bsQCVStakq37p9S0K42traUCpWMTMzh8nJKfT29uHpZ57F8y+8JGFeVMXi4MTjJuAz4ZqWa91L3awea0hZ736B3npolwLg9YBGDU5qqIZrwUf3nzYs0419qDRpDcnaVi0dn7Ge5Pj++LOIuj7H+FgyT/rxxx5DXx+Vw4wklIcMZiLwOrZsJ7OVCb4MXIr6jDnuR8YusRfV5/xjwKEVm3ORqXDTmy1hXVSH1RfD3fhWCcYI2cOuIE0HPanlgHgdot5WeR0FzBKIFgvz4rWm35/ua+a1xfMVv8UTsJsh9V7K8Hq/7R9Ved4IyNfbT/zcNhZD1Hl+EEiWbbQaLQcfdzEoG7TM/OaCBM8H88oTarybVysjlQDa2wro7+3BUH8/ktk8KlYS8zUbbx0+g0OnLmF8qYoyxzxZLpJOEjW/pq5DR+eXE5KVO0OP8ZLE6qhzWiWc+8i4PjqzNXxmTy+29iSQDFdknjPzxZzQrqSt1EkrtP79Fw584Xc+XX91zbs1FTAVMBX45CpgIPmTq63Zs6mAqcCnqALvHD7z7PLi6j+slCv/A+FLxp7yg6xl4eKF8/jg/fdw9MiHKBc5L7mG1eKKPEYAplJMINaQoOcMa6VWq4GEUUKvnp9McOaNNmcBINp0fV9UZ96qtRp6enqwslKUHmPeL8FQiQSGhgZF0UylUzIzeWmZQWDq/mo1wM2bt3Hu3Hl0dnZh/9PP4PkXXkQ+X4hGQSk1WSuTBGVC8vT0tABzMwg3A02zCsxj1ZB8N0RrOzXHI60NaFofku9WDxtqsYYhBSWiOsfjkiJgrgurVF59H7lcBr29PXhsz260thbUM5iWHFmnGcZFkOatxnMg8dM2nISrwrfCAB77iyOruk4vppJLUOY8XhmvFYGZKP8AXN4dVDlkV3pkGeClE6z1DGAJ9tLhTxEkx2uoLdcqTVkHRSn/MK8P3RcfB9FmUNb7+yi/zvcC6vUeu18PdPNz1L/VwsgaJVkgmYssa9PP9bWi1koawW1xHbz+HNVJLotOqp+ftWdCPHuTOQO9AtcO0JJNobujDZuHh5BrbQNSOZTtDD48dw3vnb6CszemsFwJ4BOSk2lUvKoEtGlIFpt1HZJ1deOQzJ99ZJI+evIBXny0B1u6nTokyxUTOOWUlfjQgfMffubVn/n9j3KOzLamAqYCpgKmAhtXwECyuTpMBUwFTAUeQgXeu3SpMH1l8hdrXvA1NaBHf3gPcOvmdZw6eQIfvPcelhdpSa7Co6oUJRUTMgm+VIZ1Py+hmTZsWpl1Hyl7lQm63JYWa/7M57AnWKtepWjessxqtmx0d3ejVGbf8CoGBgbqtm7ORl7i7Ga/JgDInlgq2gz0SiQzmJ9fxNjYOLZu3YZNI5sxMDiE9vZOGRElWKZH10TK3a1btzA1NSXH+1FVZLW9Gse0kdIsQM4e0ViKsT5tcYhrBrr69hqwxV+r1ebGz1EXqOxS5g9H548LCVSPd+3cIfVLJhPwvBr8Wg2u9BKTYcvIJBPiDKhIinQIzstOZTi2y0OlVkXV85DJ5uT4aYWX8xyBHM8zOYz2b553LXpzVJjDgCZ4sKhg+qGySAuDO9GXSk9utlvHa6OwUJ0zDeh8fR5HzVPXIa8xXbuNIHkjW3bzr89HVZzl+DbosW5WsxvvK+pQl2um0Uuu66CupY3t1utDt+qLD2TOtdonx3Dxu1zvEmHuS2+5awVIuRZacils3jSIzu5upAvtqNk5XJ2cx7GLt/Cjw2cxX6yhChdOMoOyXwMju6TPXP5CaEhWKj+V4bVKMh0BHrLJAH1tFl58pAsjnTYSwbI4E2TScmiXMk76bTd0f/fzr3z+6w/hT5nZhamAqYCpgKlAbPaAKYapgKmAqYCpwN+gAm+99Za7Ukl9NQjD/9vzgywFW6IyP7RPTU7g3JkzePP7f4nlhTlRh0gtnLfLm56FzA/jVGL5gVzPRqbSRxAmSDE9Wgd3FYtFZbG2bXm+BHeFofQkc2Yy1WiOcBIAE1Xbll5llaLtYHT7KGwGUxGOEGB2Zk6Oldu0d3QL6BG+d+58BN09vZJ8PTQ0jEQiFe1vbRL02NiYQDJV7fVA9V7qslpQ2BiSNdBIGNaG4NOwYusFijUQXVeho/5fIVGtrEZoopVkfUAI0dKSw+bNI9i1axcSLsGUaEKdUanRTEJWirIK6FImgsj6La8Z9Z9qKIqSongeuKDAr2q1JrXm90QiiQRt8ckU0uxLb8kgnUoIjJOsiIYCgIJIJCVl0db1VedarX/r71K/iLzjkKwCwVRLgO5Tjqv8D/Lr8HGAeL393g+S74ZaBfX1ayeaq92og5q1Hb8G9LaNsVBNj0dgLf3hAsshfI7RUsWsvx7nXCcsyTFHKmGhv7cTA0OD6OjpRc1KY6ECnL81g+/88H2ML5ax6tvw3DRqHPHFM6iYOIJk3ZNMSObJiwK75AwzAd1DLhVisMPFczs7sKnDgusvRdchF1Gc1ZSd/su0k/y911567VsPcs7MNqYCpgKmAqYC96+AUZLvXyOzhamAqYCpwANV4Hs/+PDVwPJ/tVyqPh3C6mKQFvFrYX4ely9exJ/92X/C4sIsG11R8ypitSbEEoQJvAQUQhPBV8MwAYa2am6rH+PjGqb5OIGZkEwAWlleljnJBAT2KmsrLj9ySxBVEMj4KdqqW9vbkM1lkUwlMTU5JXOOeTy5fCvK5YqEgxGS+weG0N3Th23bRqUvWYNYXHkkIPOLlutm9a8BM8perCE2vl1c+dtITVZG1LU9yXpfd8NQDICiwC/1egqSNTDF66OfQXstFzjYd8w6bdmyWSzptSp7xQMJSONjosByBjJ7TKnc8zH+TPXRV8FthF4qkDxfc7NzWJhfwPLyEsrlEoorKyiWVqXvlQsanDGdSmXgJlw4jgvHddHW1ipzmQnMhZZWFFpbkS+0yjVBQFa14lxlRV6+r4K4tC1bA7KutUrbjsLX+JxoIUeCvHyGUqne+PhCx72CvR7oF+MBNpIzEsH9RtdP/BzT9hyH5MY10+hpV5daFPZ2V9J1A7Dj16NFG31kyebzaxzrxT7vaCGHCxOOFSLBYV8y+9pHR1sWg5sG0Tc4CCRy8JwMbk2v4s2fHMeFO7OYXKmhJJAsGePSZ6yuZB3cpUarKUjmCCplpqeDAPDRkgaGOpN4dkcbhtsB11uSpOxISV7JONk/dWH/0edf/vybD1Bqs4mpgKmAqYCpwANUwEDyAxTJbGIqYCpgKvAgFTh49OyIV8Yrc/Pz/zwMw8dULzFQLpZw4/p1/NEf/wEW5qYlvGt+frYOv9w3LdS8URUmqBJWGNTF7zq4iyAj4VvJZL0fmNtQYSY0EWa8alUgWSnMFaQzWQEnAjbVSm5DBZshRH39/RgaHsLwpmGUinx8VYA7DG1MTE7h+vXr2LZtu6Rbj27fiV27HhGIIzxo4FZsY2FujkFfk5JyvRZmGjN5N4JfdX8jjKo5FVuhjlZ71yrGGnDir3nXfXFIjuzWahs5enlqPMSJgEsIZq/47kcfUQsKra0yvoup5QRhWdzwPXhBADfBBQ5P4NixGejlqRRrz0cy6cp5nJ2ZwYVz53Hp0kXcunEdq6vL0p/u1SpIJhzZhu+br8kFA1qhK1UPuXwB2VwL8i15DA9vwpat27B56zYZPcQFCwWWlgC12HijHmUNyrGToWzDMQsZnQTynMjmriFZ98RrVVnvq9khcL/fiQe1Zzefr+brp/nc8t9qRJYafh0/LpVZFgV4rRkFtbafvb5govuTddBZwLFKSs2lvb9qu6hZNmh6ZxI168dxXonQEyu8a9WQSVvoH+gVNTlX6ICTLmC2GODIuTs4ePIyLk4sYMXNoiI98AyCUzOOxQkQ9SRbOma7CZI5AqqQsbCpO4WnR1sx1BbArS3C4rlj33RoL6Wt9O8n3czXP/viKz++3zkxj5sKmAqYCpgKPFgFDCQ/WJ3MVqYCpgKmAvetwFtvvZVGuq1veany/4aB/zLhVH0YDwWSvvPtb2J87BaWlxYwNzstoMWbnousw7vYG8wbwUk+8Ee9y4QXAjMhmQDC5/O7VpUZMkXIprpJWOKH8I7OTuldZUgTAc+ylQK6vLwotl4qk/0DfaJSSnq1ZUtY19z8Ai5fvozBwWF0dHahq7sHTzzxJDKZXB2SNZwQyGmznpiYELDmv/Vx3w0x8eTqhtq7kZJcByRlbv7YSvKadOs1SrJ6BQ3JPF3Ej0w6LYsNjz+2B93dXeo9eZ4kTtsOA508Zavm1OMovVp2FBCUqQoG8Ko1AeLLly/hwsXzmJqYQLlYVMFtK8uolNTPVPYr5ZKAn4SuWcoGX67UkMrk4CZTct4Iw8lUWsLbOPN6dMcObN02ip7eXiQTvCbUNg21Xb03gdzmq1dUS5W6rfvg1eEHapxVpCrH3QIf1Vr9N4Hkhkq8/qLIWiU53sseBcqJJT0+L7lplnLMbh93OoiSzJA1Lto4hGMXVTii6doc5CRirw87UpETrg+H6dOdrejr70X/wADcdAvKfhKTSyG+9cP38OGl21hKFFAKqUgHcNljLinWDfAmJAsoWwr81ZIQgdpHa8bGpp40nt7egsHWEE5tQa4HSUQP7YWMnf53KSf1jQMvHTh83z9SZgNTAVMBUwFTgQeqgIHkByqT2chUwFTAVODBKvDtw4ez7qL327Wq94VqrdZlWZyQClF7jxw5jLNnTuDG9ctYWV5EMpEQ1ZCAyT5ibaNOpzNRgFMI11HPJ/hyZBNBWs9H1h/u+TwV/hSgWq2IOujVaqiUK8hkswrwOMM3wZTdlKQpL6/QsmkLdLe05JHLt8hjhOTh4RGUymUwjIu9uFQyCWdPPrlffqZap2zFjZpQpZ6amsSVK1ejdOGNFeS48lcHlLqy25iBHAelutIsRNsYmFO3066Zg6sPTP0nTvXwqkUDMd/G+poFKCW9WI1qImTaUP3bmzdvxpaREbQUWuSZgR7hxPFNeuZtVAI1r5j7YvpxFdNTEzh/9hxu37qF8bHbmJycEDB2OfYrlcAqe5ArZRkjRWWf9msGgnGhQqn0oYR9pTM5FlspyxX2q6tzVii0om9gAMObRrBp0yZs3rIVvb39cg4J2SpJ25Z0Zt5oEecxcr8EYBkJpeLl6iCtE7D5HF4/XHxR448I0mt70OWZsTKv11O8wfjldX+RmgH8bst141jjjgQN9nG7deOa0vDcSLquX3tyTUTXUvSzPE+s5pFCbdPw7MIPOfrJ4kxigWSeY5uWfNuH7QSw3ADZXBJdXa3YsW0rsrkCAjuNVS+J771zFO+dv4WxcgLLngWPizB2vXGgvnhhhwzhilLXxe+tINlFDe05B1v783hiSwYDhQCuvxyp2g5c251LWsnfcJPudz733OfOPthfKbOVqYCpgKmAqcD9KmAg+X4VMo+bCpgKmAp8hApQTQ6d/D8plso/XypVn3UZdBVAZhUTIt9798c4fuwDLC8vCOzyRoDmfGKChhrnpHqSCb7pZBIJl6nXFkrlUl3547a0Rmt1meDE+wjThdaCqIELc/NRf6l6AwSjTCYrkMXn6UAwPs+JUqt5P8GLKjj7i/ft2ydgbDku9j/1DLL5ghpbZKtxRAqWQjkW9iRfuXJFXltZde8O09rQcq1QbU26td63hh7ZZfR69dcWnLg7oEmHcsnrrXkOrbiNflY9y1rNKJaOXUn6HhgYxN69e9GSzyMlAWkMNa7Je5JZx5yNHCn8EoYlPcEhfK+GmdkpnDh+DH/x3e+iVGTPcU0Cmfh8qsbpdAqlVZ47jnbiQogj9atUqwKzPPc8aJ7LdDYrSjUfk9C1RAKpJPvTy1IvLoLwWPftfxq79zyGrq4u5HIFJFNcaHElDEzb45lMzvOqAsJceU/skeXryDu3bbkmCMaEZFr06U7gsWh3gJylWIiVnBtbvf/mxHOOQLvf7V7q9N2gHHMeRLZq7VhoBuf4tRMfE7X2frW/eA+2mnVNq3XkXKAdOuTJVxArfcO615mqrx0CLuAmQhQKaTy2axTt7a1wkxlU/CQ+OHMNH5wfw8nbK1io2qhQ/XUY5ia0HfUe0+KtIZkvFyCk7ZqIHtTQmXexa6Qdjww66G3xkUQRgcfFHBcJOzmbTCT+ZyfpvPm5pz939X71No+bCpgKmAqYCjxYBQwkP1idzFamAqYCpgIPVIEwDJ0Pj595anpm8b+qlKr/GBZn5drg7Nvi6irOnD6Go0ffx+lTx1Eqsf83FBiW4C3bFjAhyFLNk/5gP0CSCnAqKa9PuKHdmiBFmzYt2fEP+nAsATtCH8f7sMeVn8erFRXEFbdpZ7M5AWYqi4PDm0AFm2FfVJWXlpZx+/ZtDA4OitW6r38QL774KloKrQ8EyWqkkLaO3t0P2mynXWsTvjvcS0FQA8rjJyM+P1lDUDy5WkBKj/EhUkdjfdScXT3iR6mv3JaW8s0jW7B//9MCpNJJWiPAcoSSmtVDeKRgS0B2qPkFVHrLWFlZwtGjR+Tr9KkTkiROGGb/MRc6WG9+8fm6h5nniMFd5VJJLPCEVD7O2coEKr0gIP3PrivbEHYFYGEJSBPsu7q6se/pZ/HUvn0YHBiGH/D10nJdycKGQ3u/+pnATcCjdZyLBrxG5L1wXjfB0Y9s1zUV6CW9ztEnhjWp2Sx4NIP5bwrJ6wHz3deJtk3fPfap2aFwlxOhacRYMzDr68S3mGodhbwFNqzAhl2HZCWhM2k94HZ2iNChSwNobUlidKQXPV0dMlMcbhaX7yzg/XN38P0PLmMVGVSsJHz+PYipxVybcenOiJTkwOb+A9ihBzesobslgd2bO7B90EZP3kMiLCKsKUh27dRM0nX/RTqV/sErz7xy64H+SJmNTAVMBUwFTAXuWwEDyfctkdnAVMBUwFTgwSsQhqF19uzZ9ht35v/bmuf/eo3+SsuFbTkCNbduXsWpU0fxk3d+hJWVZVFdaWslKFGd5L9zubzAGvuLqWIqhdITxUurfRpueWT8mUDN5wrFUemTebqhwHeCQWA1Jigvy/P51eiDptpYlQTr1kjNppJMSD5//jyGh4dl/FNHZzeef+5l5FsKApwbK8mXRalksvN6SuDG6mCjlzYOL42f1TloHgGlRi41Qr/0mYpbwevinzyfddHpzQ21WwGyArD+vgGZD71rJ8c+JaSWXgTJ7Ekm1OjgKB415yUz+XpiYgxHjhzBlSuXcePGddy5c0us7NS6Cck8Su0Q4PMJorS+sw+ZyeI8f7wOfI/p5zUBWYZr6QRq3kfLNNVkUXsJyZaFbC6PaoXPzeHRxx7Hvqf2YdOmzTLTmv3khH4umsj8Zkudf85bJhmLohkNbNZqspoTrSCUfdU8Ln7pAK+7IFkWDhofJzSs3k9JvpdSHP+Na96ucR1EIV2xNO57g7KyX3ORQPYp/2uazQ3AI/xqGzqV38CSVmGCMvuGpWJ0bVgQSCbQMl6gJeuivzuH4YE+WbBIplswuezj2OVJfPPtU5gtWVjxHXi0vbO+VIsl6RpwGYYna0oh4pCcQA09hST2bO3CaJ+FrlxNIBn8VQdHgyWnbdv5p9lM6ocHnjkw8eB/qcyWpgKmAqYCpgL3qoCBZHN9mAqYCpgKfAIV+IsfHPxvEFr/Z7FUycNyHNtJwLFsLCxM49LFs/jL731XIJnKMZOhs9mMKI1UhglKugeUkEtYIkT5kY2ZkEIwJnDxO7dRc3ar9MWq2bu1aj0IiqDN1yboaFv2zMyM2HF5I2ATfgutbdKLu3//M9KTfOrUKelJZkK2k0jh6X3Pr4HkBpCG8pq0kzPsS6dyN6uAcYDR8FvfR6zHtRl0GqB8t5KsgOV+Y6G4B92ffDckKysxwVcp2I8+shtbt2xFT08PEmJ9Vn28MtHWodpKgOSIJyqsPlwbWJifw5kzp/HNb35THAPF4iqWlhfR1laQ+cqEaCrKajSTClvzap6AGs+3SremZbcg++W54n3iILBQX0wRa7z0KPsCujz2bL5FlF7CMlPIR0e3o6OjU9Rm/runpxeplHInsFj1VGtZLlBqv6BftLIglm+bM6FVb3u1UpUFm2ZIrp+7pk8SDwLJzapx87URv7bW+zluvY/bpdeqx3f3xWtAbk5Q18/jAhAhWdmtmaNFSFauapZKXNICuIRkfqkaEpIzKQvtWQdbNg9haHAQ2Xw7VjwX524v4HuHzuHS2AJmVz3U7KQo0XLd2lSMg3tCcm9rEk+M9mBLD9CZrSJJJVns1onQsRKTrpv4x5aTf/tnXnhh7hP4U2Z2aSpgKmAq8KmsgIHkT+VpN2/aVMBU4JOuwNs/OfqG54f/bHl5da8foMDBMdSnmGZ888ZV/MnX/1iszQxsWlxciGYbB5iZmZK+UFF8HaUyamBOugkJ4yI86VRrAlNnZ2ddZU6m0wJg5UpZ7L+iAEZWWr5n9j4Tymi9llm7sEBgrlRrcNyEPP7scy9IeZhU/dJLL8mIo2Kpgn1PPSdWbK0k3wuS+brrgdBG8KOGE62F3buVxnUgWayva+3cza+hFOKol5ZIE9nAqeZqdVfBkxpt9dwzz0l6NIPVqPRqm7Wyj1ONVT3JYHgXk8QMUzkaAAAgAElEQVT9Gk6ePIlD7x7E2z96W9mwJeiKI53SYpenwF+rMR2bPce2QDTVX6rGAqOeJyqvDnDjv7l4kc7qIC/2EldVzzaTz6uqvrwOCIy242BwaAiffe1zKLS1Y25+HkePHMPnP/86du9mr3KvCgSLgJ+QKNDLBQIeHN9bZEcmILNPmtvTwVCrKmDXYNk8XkpPL1q78KH1/bt/0za6Lu5lt25eVFkPkuPXj4buZmhuhuRmONeQLHFn0oOswJigzMRypT7TLs2kakZrQZRfxw6QdAPkEyG2bdmEzSObUGjrxKrv4s5CFadvLuKHH5zGtYkFeG4GPp0lvITEVh3A4e+o7rkXhT+AzZ7ksIK+9hSe2jGAkS4f7ekKkmEJCBgj5ng23NvpZOKXE22D7x7YvXvlk/67ZvZvKmAqYCrwaamAgeRPy5k279NUwFTgb7UC7x4+uatarn1hebn4K56PLUzHJVDZCDExfgff/NY3cOf2bSwszKNYXEFnZ4dACCGZoErAKpaKUbiWSrTOpbMCvVQECVNUjwkv7DsV667rICOKNDVPpjoHKBWLAj/8Y8/tCciEYyqDbW3t0uPK+cbJNOc0W3J/T29fFPpUxbPPPoe29g4Jgtr96BOiVsYhWUMIlWTuh+OOuA8ZkRT3PEfVv9s6q3o/G3lIOnU4pgLWnyvkcpflWgVzKetsY9RTHJzjkKz6kLVlmjXSadJMEmd9nt7/DDZtGlEjutTgXQm50unVPI8yCspmr3cZk+PjeP/9Qzh+7JgkgjOoiz3KPFeZTBqJhMNWcalJMpmQnnJR270gmmvM+dgKQqn0a2hmTbO5rAArw7Vor9aAWq2p+vLMEvws20J7Ryce2/M4+voHxHlw5MhRfOblVwSS+/sHxMavE8ypQkul5VNAlKocnS8uDOgwMirUbBOgui1p15pOrWjOb6S4NkOs+rcC8fjtXgsnG23X7EiQa1tUf30t3L24Eofkukoc2bL53Lj6HD92WURgmny0bz5GFVkmM+mFBIFkB/xt1oozE6sTto+M42PzcD9GNg2jq7sPZbgS2DVVsvBn3z+IM9cmUEIGnuXC50KKGiIGm9dYPRCsAcmJoIz+thT27x7CULuHtmRZINkKXdihU3Ft96rrOr+cqqU+PHDgANPczM1UwFTAVMBU4CFUwEDyQyii2YWpgKmAqUBzBc6cOZOfnCvvLK6Wv+YH4ZO+Hyakp9iyMD83i4MH38HFSxdx585tzM/PotDCPuQAS0sL6O3tFcgiQKuZyEoFzWfykeJoobu7R3qMi8WShDYRTMk6qYyCLEI1v3g/xw7xdWdnZ1XwUyIh9mhCMvfP+zu7ewSWOOs4wTFRtlIS2Zs7ODSMwaFN2L37CWSzeVEy42nHfO863ZqQzH1LMFTstl5fqeRSCxgoSNbQE4eWeD7y+jZs/Xw15klHha3dtgHJOqxLFNiQlmWl5FI1zKQzkg792GOPY2BgAIlEUhKpZUSUjFFSvcgKkiF9ynNzMzh98gSOHz+GG9evyZgmzvBl3Xl+qCSzJ5xzcWm3Zr0luIvARnWSI6ekR1z1JPMxHjvrxzrmcmqElyc93oDjqtRz6fuO1GCO5yJAc7GE47t4bTD9+ty5c3jyqX3YsXMXhoeGxSrfWmhDS6GgFOhoPFbztasGYamPB/GfZQa370dKvIJUCeuKHADN+9Hn/K4e5mjD9RZR7nXN3O0s0P3E67sQNNDHgVklkjf1IUcKOl+b7E1A9utjxhTAcn4yT5i4rrngZbmg1ks1WepkBUhYAdK2h/7eTgwP9WNoaBh+Io2ylcKqlcKffO/HOHrhDubKNmpWQqnJ/N0WSCaMq0ngEuolSnINCb+EgY40nnl8EwYKVbQmykgEJQntcuCu2rAvIQh/+cuvffmIxQZnczMVMBUwFTAVeCgVMJD8UMpodmIqYCpgKrC2AgzwevPNI32hXfltzws+U/OCdvpw+YG9XKTqOo4LF8/j7NkzOH36pMo9CvkB3kdXd4cAc6m0KtBGWFqYX5CkZVpfCU1MnVY9puxpzYt9ulKtwEk4YuPmNsqqbSObSUsAGMdL6bFT4+PjKgTKdQXIqD7Sbs2xT1SSCRK0YfM1hjdtxlP79uP55z4jfctxSI4ryRwBdenSxfpoqvVm58YBWEGyTrLWoNNQgBU2N27N1ln9CFOvtQ1Z9NH6PvW+lfKoxzSxtiq8ylPjj9gnbDloa23Dli1bsGXLVrG/M5k69HRKt/Js8zyRqW0rwCRnIZ8/i5/86EeYmZkWCzUV4kKhRYD4zp07aG0twHVteNWqKLF6AUOOXWzwjqjXGpJ5znQ/svQkJxN1aLYcWyBbKdHR/hxHQte4SEG79o4dO7EsM6uncOvWHezcuQujo6MYGRmB7SZEUeb7Y4K6Fc1Npl16zbkSIFR1ZC+7Dnvj8fBakYWCyHrefI42gtyNAFpfD82K89rrZP2e8/i103xtNCvJa0FZKcn6NeL9yQRgn2qyvvBEPQ7Eaq2WYehW4ESohECyXHs0PlshklaAlOWhvTWH/r5ubNu+DamWVnhuGkuejTcPHsWH527h2lQJVTspajJ7k3kTtVq+c/wT/0GduiZAPNSZxvN7t6I3V0aLWwTVZZvz10Nr2Q6tszbsX/7Ka185Yf4GmwqYCpgKmAo8vAoYSH54tTR7MhUwFTAVWFOBt946k/fs4s+Xi+Vf9Gr+64RkS1KuA4GasbFbEvb043fellQgKpOrxWUkkwzUUv2v3d3dAl6rKytobSkITJXLVQnr4v0M3+rp7pW0aoJLNp8VQKLiR/gicFHJTCUTojozGIp267GxMVEpCVZUj1sKbZKaTLWwv39QVEpCcltbBzaNjGDnrkfx5N6npSdZQ7JSZRVN6DnQFy/eDclqG60aK4usujWer9TktbbfuwAsUveaVeK67baeVBzft1KpyUSqJ1epx8pirX7m8xNuUgKunnjiCfR0dcv8YVEOCdcCxpbYqGmz5pfv13Ds2BEcOvQuzp0+JYBMMGaqd0sLaxTKokRLS05U/FoEmCq4i0nTvixAMH6J1vlyqSzgpoO7CNRxSK7Pno6A1g9UUjZfa/OWLZifX5D+YoaukeQnxidw/PgJcQEQvAm35UpVgtheeukzshBCC319VFbdFh2lPkcnSS0g2GLn5jGzh5qqNt+/nFfV7N247vVs5EYO2Lp/FdazUG/05yN+vuPwvOF1IIDfAOtmQNZjv/T9DWVZvR2PSrFY2ZV6rCCZ+nKkJIsvgEqygzBUoW+uBSTsEEl4yGeS6Olux/Yd21Do7KS9A0vVEEcu3hRIPnx+DCU7g5pAsi0BXkpJ5tlQME5R2A5rEtI13JXBi/tG0ZUpIW8TkktwCMmwF6wApxHgv/vZz/3sSfPn11TAVMBUwFTg4VXAQPLDq6XZk6mAqYCpQBMkh66dPTm8Mr/033t+8CshPZpEJosfrkMsLMzh7NnT+IvvfUeNCSqXML8wi2SCjytbLwFHJSl76GzvxNKisli3t3coMA5CdLR3itpMK25re6ukZXP/hGFaftnTyhAqQhshjFDGbZhkTdBiH20mmxfI4j7Z28r98rmDg8OSlrzzkUexY/ujyGRzESQr9VbfdE/ypUuXZB9r7daqD1gDzvrWa2XsjUNQ8+VU7z2O2WPXU5fXs1rrUC7p7Y0s1jwmNcopFKsy7bEvvPACchnVB8ybzEOOgrqCoBZN2AqxurqMv/7hD/D2j97C4twcal5VhVx5tEzTIq8SrJlaTrs7513z33oEFAGYlmkeF88TA9m4eMLzzZvuAWZPM49Pq7jyIFOVg0BcAdyeroKl5WWkMxm8/PKrMu96fHwCBw8exOYtW2X/PPe3bt2W9/jiiy9i6+goOju7kc7kZHaynnHcXPO4VVrNW1bzkz1P9Sfz2NaowNK8q6dKbfwR40Eh+cEAuXEdNoC4MS6sAcN69Ndau7V+H9J+LjOvoezWcs0qQBYTtrZbc5xW6HKgl0CyJIZzhrkoyQEySRudHQWMbt+C9p4uJLI5lEMLVyYW8N6Zm/jBBxdQsrOoRpZrJmVry7Ulv1MKkp2QSdarGO7O4DP7d6AzXUKWkOyrFgsL9pzt42TgB//k5z7/c6fMn19TAVMBUwFTgYdXAQPJD6+WZk+mAqYCpgLrVuAvf/DuP/3/20z/p3K52hYw8Ycdha6LUrmIC+fP4Rvf/NMoqGsVc3PT6O7qEAiZn58TWCJY0TLd3taB5SXOVvYxOroNi4tL8hX4oSjTbsJFR1eHHAMBiv2thGGlJCdx48YNUTEzmYwADlVq/kyrdr5AZbqKmzdvwnESoqRxm76+ATyxdy+efuY5DA1uBvtflZIcWZwjUKYCzeAurSTLzOb6TUHyWnhdCzZUtO8PyRJjrfpCdYDUOonYza+jxzuJtVwCsLyop5qQrL44Y3jr1q147bXPiuxMbKGtuVoti5IolmP5L6aPSqWEqelJ/MV3v413D76D1pa8LGKUyiVZIJC+XTm+QAA1nUohlUiKSs99suY8X9Wqmn0tEFyuyEgoPi6BYVBjn7ioQWji9tyWj3GbMkdIcY4y7fTZrDqfPT147bOfl9eknf7Qofexf/9+DA0NyQLI22+/LcfAhY89e/ZgdPsu9A8Mq4Tr6HRo6NUBYbqWfE+6X5qwX6tV1AishwTJ8YWT+C/R+gsqG59/4fP6LOT11eS4sqy2bfQpi906oJKsnmuBvfXsB48ryQztYlo9IdmBFdrST+yEAVJ2gHTCRntbHlu2DqO9qwO5QgucbAbji1UcPHUdf/bWEZSsHCpWUtTkkEp9FN6lhHhBdThgkvUKNvVk8Jmnd6EjqSDZ8YtI2OxJtmdCPzzuWM7/+OUDXz5t/vyaCpgKmAqYCjy8ChhIfni1NHsyFTAVMBVYtwJ//eMPn/Frwc+vrBb/URBY3RwHpYKjaGmexIkTx8W6e+vmDZTLq+jobBM7K+cod3a0i0q8vLSElnyh3pPM3lKmVdMO3NvbL4DKnmTarQlq3D9hjCBFS24uk1GKcSYjEEWLNaGH0MXt+weHxLrN+9l3rJVkqpJPPrUfL7/yKnp7+uEmGSyl3qZO0SYsEb74XIZF6YAnSYOOlLE4mGiQ0cVS26hE7vVuDTVTAYSAjbZWR6Ob4vvS4NvYl7ZcS1KW3Ai1uuOZ54FzhUe3jeK5556X96WDq4LAUwDDgKqQY5pCrKwu4Sc//jHef/9dXLt2FW3sQfY9GblFxTeRcGX/q8srArRc5ODL8lzoxQsNcjwgngM95zqbycoiAIGZ+8qkVRCbsmcriOZ5K0XztNmzzn5jntvZ2Tn09g/IOaYt/+bNG3j55ZexefMW2cc777wjivkjjzyKZCqFzq5e9PUPStCX6yZEoVaKsupR1uoyj5Wvz+OU2tA+XlM90WoxRKvJyqKs+ut57hsfMdaD4I963/1dA7oHXSvFcUhu/KwXWOIJ1+pnFcq1FpJrQEhI9qRXWPA1VMnWAskBz60F6rqCzUENSddCoSWDvv5uDI8Mob2rDYw3XwmS+PDCGP70h0cxU7ax6jvKcm2r60NU5CiJ3iYkB2Wk7VVs6cvh5WceQd5eRsYqIYmqWLOd0JpGiKMWrH/2xmtvnDF/fk0FTAVMBUwFHl4FDCQ/vFqaPZkKmAqYCqxbgZMnb7RPz08/vbq88q9qgbUzDO00lVOiXrlcxOzsDI4dOYwLF85hbOw2LDsUBbNarWBgoF/GOM3Pz6O90FYfr8TZyCsrqxK+xeTi6ekZ6a8ttBWkl1iPEyJo5bJZtOTzcj+VSSqPhCo9boj77uruge248jr9A4Oi6lKFzmRyePqZZ/DqgdfQ0kJ7tisqWzMkU+mkenn27FkBJz2DuBlsmm22DVBaa7duDnKK24HjkCz9pPqAIoVZq4M8Rg19GvQ0/BFixWodAd7gwCC2b9+BvXv3Sp923UkuY4yiFOfQk9nItMR/91vfwokTRzExOY5sOi0LHgRqpUpnxDq9vLgoCxJ8TQIu66Lt1up9sz/ZEfBl/bgNzw0foxVblOcITHlfHLIJybwGGDTGPuMzZ87g5q1bEuJFEGd427Vr17Bz50709/fLuT5//ny973pxaVkCp9rbu7D3yafkdZlIxv5j3WrM+hGM9WsTkHn8/OKx8NoiLNet9ErjV/brGCR/VBhu/iW6Fxw/6GNqkle0wBK5EOKQXFefxW5tIeSXvAlCcg0h1WRL3h2CkAjL3wPWypbxUK5lI8G3XasgmbCQz6XR0dmKbaOb0d3bCdsJUXWzOHF1Gt/48UncmK1isWahZidknJRavWEPPDuduYwWwPZLyDpFbBnI4ZVnHkEOy0gTkq2apG3boTXphPZhx3V+9Ysvf/Gs+fNrKmAqYCpgKvDwKmAg+eHV0uzJVMBUwFRgwwq8+eb7W2wXv16ueJ+p+sEQ02k9CT+indrG3Mw0zp07i4MHf4KJyTGsrCwKxPX29EhfLFXivu4eAVf2l7InmT3DhLGuLo78KSGdSaN/sF9gtVbzpDdWRjq5rkCyGvvUJj3JKpSL0Gvj9u3bcBJJ+AS75RVJP7YdR4C5r68fzz3/Il76zGfgOElRfNXU5UYiMlVGQhnDwC5cOC+BVMpefbfFej2oUUW7uyd5o8RjPQ9ZQQ/d0M0jff4/9t4EyK77vPI7d3v7e73ve6PRALoBECAA7uAucTGpzZbGs1XKnmQqlRo7NUnGLk9NEk6S8VRip2ripDKRZuySJdszpiyNrIUSxQUQAWIhABIbsQPdAHoB0Gig97fdJXO+/73dr5sARdkQxeX/5HZ3v3ffXb57XxO/e853vigkTK15yVIbDYgCM9TC3lql7q7qXSVJ0ATOSkg0BZDDmwIG+3FpKx/Hj176IY4dfQdj46NKaSZgmoReQ/qEqS4uzM2Jis/XaGVnz7lYeMN+ZR4zbzoQkqMe7qU5yZ6cL8eOeqN9lKlEh3brPAPWWlsFgplozQA4Ksn3P/CgWOV5E2T//v0CtAR17hMdA1SdabW+PnkDN28S4lN49rnPobqmRs4507aXaqb6pZVyXFbqsoA0ZzNHvckqrEyps5Sg1fxk6axdKvfiOis/ILeC52jbtwLl97vhEgFw9P5K50J0PpelWIc2dy6/TFGW60nBr1pHicZ3DoVahGQvhGS1jCH95o5AsgHfLSFm0wIfQ3VVBn2ru9HcXI94woRrp/Du5Zv48f4zOHF5CpP5AGUrDldumKlRUPzM2waV6QCGu4C0PY/eFirJa5Ex5hFHATGzLNs0YYw7gfUWTPzec488d1L/+dUV0BXQFdAVuHMV0JB852qp16QroCugK3DbCuzevTvrIrF1erb0T8qu9yX+i5sQSZWSYEXlmNbdvfv2Ymzksszf5QgoAgdTlfkgMC/k1TzdtpZWgWWqeYRdUY+DALV19aJKMvCJ44ciSKaazJ8JbFQH+b7mphbEEwmMjoyivrERTEwmXKXS7LElpBUwODiABx7cjnvvuw8Gc8cqIDk6WEIGZy2PjFzGuXPnFuF45ZzaSoBZ+fOiD3rZ0KcInmXpRfuuQK+kDiu2jub0KlXZl9cIzvJd7KvKPK1m/CpLMGtOFZQ3BmKxONYPrsfateukf9e2HHkHl1WQrL6IMtPTNzE0fB47dryGs2dPSd94OpWEWy5LXzFBWMAShtivOUqKEBxZ0tXYLWtROZZkZNsO1XdfFF+CrVKTS6D9mjcyOAeZ55UHy9cZ3MUbHgzt6u9fi+HhYVGfn/zsZwRm2Vu+e/du9Pf3y00RXisMVeOD9mqedwIeZydv3/4I2trbkMtVIRYjFJthYrWCYbFfyyzp8IxL0JSaGa0U8qX+ZDlj8i+L5T3rt4PjDwrKHwSQo2UqYbhSPV68qXKb5Gt1XfFSU/DL82+Iikw12YfHwDTJn+ZrVNhDx4HnK7DlgXsuLNtAIm4jk05iVV8X2tsaxH7tOUmcv7aA3cdGsOfEMK7MlFG2UyjLvOUwAZ5957xG2AfvziPjLKC3NY2Ht/YjbeQRN4pwjLIMdDaCYMwOzL3/2Z3/L55/7PlT+s+vroCugK6ArsCdq4CG5DtXS70mXQFdAV2B21YgCALr2LFjuaHRuX/mecE/DmDUeF7Z5D++ox5WhkGdPn0a7x47iivjY5ifnxPgKRbyYr0mFOXzCwJcba2tmKOSLOFazTL2iZDEAC4qwFSR6+pqReFNJZNiuWbfcmSZ5TLZbE5GH/Hn9s5OmZtLuMpV1chxEKSpOm7dtg0bNm4K+4YJUKp/uBJcqF7zvRcvDi2+9n5W2Mr3R0WrXP5WhYx6XCtVQ1kPbbBhAFclFEXPEemofrKGBB8B6xCgldKaxObNd2PtmnUCtY7lCORJaJrJ3ly+R6biYnTkEo4dP4L9b+3FyMglFPILqK6qkjnItEdH4VzcNvuMaW+nUs3fub7FnuJ8fhGM+TpVY978ICRLv7rvC4BSAa60N/M1/k5lmv3I7E0n3I6NjglI33v/fTIejI4DKskM7mKKOcPZ3nnnHSlrU1MTiqUS5uYW5Jz2r1uLnu4edHR0yvoSyZRY78ltvKZYCwH9ULEnNRPclULPIDParpXFfqX6vxKCK3//2wDyraB5uXp86wTrSFVeea0t2a1VX7Jca3IjhoDMdGtfAFl9mfADS2A6TJEDbx9Z0ovNGzAMzmNAXgy9PR3o7GhGQ21GIHl02sU7Qzfx8t6juHQjj7KTYYfxIiRzm7YRQfIccrE8etvSeOjufqStAuIowia0i906uGzD3O353r/8/OOfP63//OoK6AroCugK3LkKaEi+c7XUa9IV0BXQFfiZFfjuD3f9hmGav2mY9rZCfiFOsIjFY/CZjpzPC9y8uesNnD9/DjMz08ik0wLL/JmK4OzsjCiUjfX1sjzhhanMVHJpx81kq0RVJAQSjggv2UwauWxW1ESug1Amy0ifJmcc59Ha3iFzkqlId3YyxTou8LNu3ToMDA6id1UffD8C5PeOamJyNr/YU3076F1piVXLVc5NXuobvTUkq/1dek9otxabKhVk9T0C8MUALyEjQn9e9ZlSEWQIVjyOVDqFTDojkMye5FQyLUoylWhCKiGZ0ENINgIfp06dwL59b+LYscO4fn0CgecKWPP8Ufnle6gk8zvPJc9PZT81g7Oo8vN1frEm0aguAjZ/jkK6+J3nq9LuHKVfsx+9o6NDRjoV8kXpR+Z57FnVi8bGRtmXM2fOYtu2bXIThdfB228fEuhe1deH4eEhXLo0gqmpadTWN4h1m5bzTZs2S386QZmp6TLL2bQkHd31VBI495k28Ch8jgo6VXkejwprU+do5eODAvLtwLry+pH9UI3Pt52JXAnNS5bqpdFQldfp4s0Vhnfxdog4x5cgWcaFgb3IJjyDo7Co9oejm8I+YroOeENBjQwzYMcsrOpuR3dnM1oaa+DZCUwWDJydKODbP9mL81dnUYplUZQOZL7XEzB3BJIDmO4cqhMKkh8gJJtFgWSOhgohediBtdM3/N9//pHnlU1AP3QFdAV0BXQF7kgFNCTfkTLqlegK6AroCnywCuzY8U73XLnwtOt6v+965Rr2G/NhU7mTsT8lvLV/Hw4dPCT9vfW1tQI8hWIera2tmJq6iambN5BIxFDI58Wq29LSLNZoWmgbm1pC621JUo4JcrT3ZtNpASUCFEGJ/cPxeFJYhiowSZBWU4JO32padDMCRA8++JAAMmcni7oWjmpaqeRduHBBIJn9upVq4u3U5EVARjRXNwp7UgrgIsCEPyxfT/juxSCmQOzHi+BUMRZKQNlzBYrZA06bNfuAqahnc1npxa2uqhGrNZXURDwpNw/Y6833EnaoQouaHHg4fPgQfvrT13Hm9CmxxDOsq6GuTmobKapRHzJ7gAm13HeVfF2S7fMmRRQgxvNHEOayPM88Z9G6uD6l2FJV9hBLxKWHOJGIw/MCgWSCbWNjE44eOyZKfmNjs9zooIOA+7958yY5LirUR44cQa4qi/41/QLwtN/PzMyiob5RepQ5r/e+e+/HwOB6NDU1i8ocjfzivlT2K6sAL2rrAUoFznymdZ3Qv3SjQ2pW8biVU+D9gHglxPL3RfCV6yZUi8ObPStvwlSmWC+3YC/N+F55ffIzQDu1PM9RYJJsHfbYGyrVmiqyhHYpS4IK2QrvOBGQDboPLBOWbaK7sw09HS3obKmDb8cx4zsYmQnw599/HadHp1C0MygwBMxUln5RkjkiLvBhufOoTZWwqj2N+zb1ImVwbnIJFlPWaccOcD5mWa8arvGHTz/29LkP9hdIL6UroCugK6Ar8EEqoCH5g1RJL6MroCugK3CHKrBjx1Bi1r261S0X/wAB1nq+V00oIoBYIlkCV8bGceTIO9i/fx/y8wvSi0pQYv/p3Pws5udmkUmnpP+VSnQmoyCLQNPc0ioBToQYwhpDufiHPp1KyDIEMjUiaB51dfVit+YyMC2x69IiXFNTh0w2K7bdZ555Fp1dXXCkV5XqoVKTI7ggfBCQ2IvMfuabNyeXQW4l2Kz8WSDnFpAcLSffKyC5UhlcWpdSBiPV2JOUaWVtVmBESObPDOhSIVkERtYgV5VDrqoKVblqdHZ2oaGhCY4Tk7m30QgozkYmvHDbBKZDbx+QfuSRyxdx48akqNOpRHzZNiNIVr3hSTkCQiaVYj540yICuChYi6/zuWjmMWtKZZjLErzEfi2hXyphmt/7V/djw4aNsu8HDx6U+g8ObhBrNQF4dHRUVGTa9AnjtOS3tLZgcP2AQPTExIRcW11d3WDa9dTUDGwnhkcffQxr1w3INsR2LdZzNTs6qjX3wbRYJzWuKlKSl2zvUWrXe0H5/RTlStBddh2EN0QWXxcAD9OqKcCGN1ZWgvKiQlwR1CVhWxXLV16XMt06VKcJrIbv8o6JspaHkMwRUEtqcwBbFGDZCTVGi2OyCMmOhfbWZvS082iaVEMAACAASURBVKsRcBLIGwlczZv4s++9incvTWIuSKLEhGtpA1fHZDEtm7DsL6A+U0Zfexr3bOxBEiU4QQmmX5aQL8swTscN68cu3D96bvtzF+7Qnyi9Gl0BXQFdAV2BME5UF0JXQFdAV0BX4EOswIvf+2mPbeMfGcDn/CBYXy6XDVpbCSEEZY7hGR66gAMH3sLpU6dlRJTrlgVaqUi6Xgn1NTUolgpw3ZIAEMGI/zivq2/AwkJelOCGhgYBJ9syJVyKlmz+Yz/qcW1qbJZ+XMJSJpdD2fWkb5n2WqZn08b99NPPoKm5RVRm06QCawkkR5BHGCVYMxRqbGxUZjvfCnSWQ0k4z1ZFbknlJQm5wkq9DHoqFcSVsCTvVtDOEVhUXMsuE5cVJIuyZwRim6aCTqszj5m9wnLDIJUSy3VzUxtqa+pgOzYsanmcXSsBVQQxrstD4JVx4MB+7Nz5GiZvXMf01E0sLMyBIM3AMAEp35f18sEbEdxOFMxF6KX6ypnEPI/cRz6i88HtEZKpclPRFzt93IHNIC8AczImijCmLta+vtVYv36DQC5V4ps3p/D440/IPlDV37tvn9j1qVxz32i3b21rxdp1a0ML/4w8z75z9htfuXoNJ06cwrO/8hy2bt0mgWZ8nvXlPkfjtuSGgUEbupqZzGPn9clEde63UpRDZbTic3U7AK6E1JVgXPnaspskFZActQ0o+/V7gfm9N1ciSF5u1ea2aHsW277cFAlgeEq15TpchEqyqMmhJTucjSzWbL5bea1hWDYsujya6tHV1oS+jhbYiSRKdhKTJRt//oPXcfTCNdx0HZSNGHxeRKYKhzN9wPRdxII8Gqs89LVnsHWwEwmU4fglGH5JAuVs0zyeMOPfs2B87YkHn7j4If4J05vSFdAV0BX4xFdAK8mf+FOsD1BXQFfgo1aBgwcPOheumdW+e+P/sC3rHyQTSbtYKIkiJ/ABA6ViUaDm1KmTOC8q7SVMT09hbo5g44vFl2NpCF1MseayMiIoFsfY2DjY+8r5uAQ19iTXVKtALz4IZwRjqteEH26TPckcAUTrNa3V3d09Ak8EsXQmK5BMBW4lJFPxJMSfO3dW1EsqolEPbgTSyyGoQj2uCP/iBpZ6WZViKXBzG0CutM9S6STAEZJL5fJiry/hk+pxKpVQfdm5rFiVCY1UeGm7jpKce7p70dzUKq95bkWftCjTnli2C4V57N2zC6/veE3C1PL5OdlWLpOS46Yqy3pHUErI5Sxj9hnzWLgMA9UI6byxIDc8XFfOCd0EfHDZaDaxLJ+MC7jzP9Zz84RsS86tsj+bAuG9vX0yJ5vn8oknnpD1jI6O4cDBQxgYGEBDQ71A7M6dO2UfpYc64IiwuNxIYd/y3PwCLo+MYXj4ooz7uvvuLWLdVhZ72s2tcNTW0uxpbodMSDu66qMuL/ZlqxsUFbb5Sgt9eKMj+ly+nwq8EqAXz3slJFf2qXN/V1wzt4Jwtc2K6yzcv1tBcqQkczayF4FyuB2xPRNcqSYLYBOSbZi2DcN20Fhfg86WBvR3tiLBFoZYCjc9B3/5o11458IVXFsASmYMvhSSaeoGDNeH5XuIGwW01AQCyZvWtiERlGBHkGyyRcN8J+nE/yooeN986pGnLn/U/s7p/dEV0BXQFfg4V0BD8sf57Ol91xXQFfjYViAIAuPbL+34khEYv24Y+KLvBZb6d7oBK1RGCaAE25MnTuD48aOYnpnG7Oy0JCrblrHYY5vNZQSyCElMrL569Zqsh7Zfvj+ZiCOXzchcZT5HECPQUikk/ExPzyDN2b6WhfxCAf1r1khY18DAIGpr68SCrCyoCpKpNBOKCMO0fF+5Mi52a9p5o+cjVTUClKXvt4ZkgRaVw7SoBi4DZCq6YbqyhBxROfZoq/bhSt+xD5fhWSF0xmIOUum0qMepVBLJWEzmSFP9pPLJerGPmcpssVDA1ru3Yk3/2hBoQ1Vb1FDZc7FrT9+8gddefwUvv/ySsnCzx9mAwDcBkXZqnjPCJ2GO9a5Mp45CvagWqzTr0mJwV2W6dWQXl7TrZAK2o2YX5/NFsYsT8HmeCLu0U2cyWVy+PIr5+QUZ+UR7NYO9Tp46LenW7Fnntvbs2SPnjLb9m1Octz0lkN7W1irnNV8oYvLGFO699z7cddcmtLa1y0goOggWZ2OH86wVrNJdYIjSLXZwlzcS8vJd3SBZGpR8K4v17SzP7/f8kt16KaBtCYLV5ydSk3/2+tXylUqzis8K++IZnuUt2a0VIFug3Zr1ELVceoMJyWp/PBHeaUW3BJTraqrQQUjuakMqmwMSWcz6Dr79yh4cOjeG0VkPRUIyVXmTmj3962q7SbOA1toAq9sz2LimFXGUYHnKbh3W/UDaif9Hwwv+8okHnhj92P4x1DuuK6AroCvwEayAhuSP4EnRu6QroCvw6ajAjh1vNU8v5B8vlgq/Z5pWlwEzKyBK1Y6WT/aBGgYuXDiPEyfexfTsFCavT+DmjUnMz8+I3Zqqcjyu7LTJRFKgdurmlCikhKkrV68IxNBuPTc7J324BDfCcy5XLXA0MjomvafS62rZePCBB7F+wwZ0dHUhHs7NVSDBf/+r0Cux/QJYWJjHpUsXMTQ0JHbuKLRrMVk6PJVLkCSxwUt9y6EKqJTqEFoiGA59tOLEDmf3SEBXZH91qRy7KJSYruyKks6+alFbkwlRwHlTgMnMFnt5bcJeIIBMxZdg6/H9hQKeeuIz2Hr3FqSTycV+ZOlJDbPKaLnmWK5XfvIyXn75R2poj+8JJKfSyUWrdWS3juzNhFo+uE1+UWUmRCtbstpXQjb3h+owb2BwOcI2vzOsi/WmhZnp0omwn3phPo/V/f1Yu3atnOuTJ09hfPwqGhsbBJILxRIunB/Cpk2bpA+Zx/Huu+9K4jlBemx8RCzZDPmqqsrKdVAquZidm5d+ZI7D4vlvaW5DKp0VpV56bVeor1wvlW+CKW9S8IZDifOn5fqIbjKonurKGyZLYBva7SvU5dvZ9Zfbpius+pUJ6Sv6jVfC+fJ1LFed1Y0g1SWvbtawJ9mTAC/1PM+6GUJytIwnveq05fOh3OmqL5nXW3U2g7amevT3diBbXQsrmcV84OD7P30LB86MYehmEQXardnfLSOkAMMDbFGS8+isD9DfkcKGvhY4AsllwCvLdWOb5r604/yZa8e+8/TWh8c/HX819VHqCugK6Ap8OBXQkPzh1FlvRVdAV0BX4D0VeOGFF8yHHnqiG5bzzPxC8R95nr/Z9/jP7fBLcoAMgScqyCOjl3Fx+DxGLl/C1BRHPhGkSigWF5BfWFCJzZkcSoWC9C9TZRwZGRULJ2cls2+5WC6FvbqGJGFz1M+1axPIVVVLcjJ7Kp977nms6lsNy+YsWFptTVk3QSfqQyXAERyYjnz27BkJ/6JySmAi/PGrElCigxfojFKJwx5SGeZDuJHxOWo70TpkxA/7XikQup6AWJnrZ2AYlctiEfMLC6KCcvYvn6eCZzLwiv3TNK/zxgP/R0WWSjKVYY/jnUxJFXdME7/6/Ofx0H33IRWPCxRxuyqwiyOQCEg+hi6cx+43foo9u3fD8DwUCgsolQrKchwGWfGYaYFmnaKgtGiEkwJzZa/m8XEZQjOXp5Is1u1cVl4rFIrSNyzziT01i5ggyxsfBGmua8OGDWoOcl0d3nnnsFisCcC0cvO8nzp1Gu3t7WK7p+2bUMxrYnD9elyfvIaJa9dkvX2r+yTt/OzZ8xgfuyI3F5qbWyTVfPvDj0g6tow7MpjqzNp5YgGPRm4R2AQQQzVZVPES1VXODFZhdCuvh/f2Ca9INb9FsFZ0DQmwyg0U9cytQLhy2Q8C5MvVZIW88hwhObxBwxpI+nU4R5nLqGtX8rDFey7qsqFs07y20sk4mhvrsKavF7X1jXDSWSz4Fl576yj2nR7ByfFZFOwEfF73vC5dHw7/FwSwvWmsajawtiuFge56OHClV5n2b1m/ae5O2LGvWyZ+8OR9T17Vf2J1BXQFdAV0Be5cBTQk37la6jXpCugK6Ar83BV4+eUjaSORb3UL/n9TLrvPlkpuP/8RbphK2aV7lJbicrkoicSXLg7h/PkzOHf+jIRG0QZsmWrWMf8xH4/FsTA/L/9A5/xfjo6qylWhuroGExPXRGmV2ciFgihdBMly2ZNk5+6eHhn/097eiSomIkvg09LcW/4HI4IeAp3qR57EiRMnZKQQ96FyJvB7e00XvdSLcCMgEipwinmW218FmMNALiqUVItLpbKAscAyA5U8DyUGdtF+TWBh3cS+GkKyWHCZ1MznSbQK6CzDQMyykIzF8cVfeQ4PbLsH2URcLLSSHmwxoMmVr1K5iLNnT2PPm7vx9lsHEDNNUU2pRqczSYF3AjtrEIVvUaHmzQrpc/a8xX5lKsl8LUq0Fvt0Pi/LcHk+ePNDrYtzkiG15ggp3oTg+wnCPT2qb7xn1SocPXpUbnZs23aPHBuB+e2335FlohFTBGFatFet7lNBW6USHNtG76oecRZcvDQiQW8cCcV52+yRv3vLVhkJ1tDQKC4ClW4dwI4xyEsliUfXBM8kr1XesGFPPQHzVs6C6BqpVIxvpR5XAvDtFOHKD9zK9d0KlG8HzJXvFVfDCkhWry/1MPMzGiVhq8tW5aFHwMzLzOG1lYyjqUFBck19I+LprIx82nnwuEDysfEZ5I04fLYxsLPZ5UgpGw58OO4U+ltNDHQl0d9VCzvwFCRHN1hMa2c6nvyaUzRfffjhhyd+7j8++g26AroCugK6AretgIZkfXHoCugK6Ap8BCrwk9f3PVssul8sFkpf9nykTcuxJVE4tBbzH+luuYzJyWuiKBOSr129gumZmyiXCgJVzDIi9CzML0j/LoOp+DzBi2nV0zNTEvZERXJBemIJgIbAMEFow8aN2Lx5iyiGkf2a6cb8nwoUU0FNfBDoqBwz6Is23kgJpS1Y1OYIdiv6O8MYLvGkqiTi0N4aQomyuYbzjkXFC8TWTTiWEUqlotirud8L+YKMRBKVWWKTDPjSjkoIVmOqBIhlr9UXVWqO5uHzEcwQdjPJJD731DO4f8s2VKeTqs9UhRTD8xUkF0t5uRmwd/cuvHPwEJJODG6pKCOsautqBJDn5uekJoRS1oA1obWdYBuNyiJA8zkqwZGyTGWYgVq88cDX5FzTOu66yGYzcrNkaSSUsmsTkqkOd3Z2orW9HefPn5dZ2Zxrze2zL33v3n3YuHGjqM9MLecs60Qyifb2Nrl5wt7sdCqF/v7VEnh2beK6OAJWrepHKpmW5bt6VmHNmrUSAMabDtH4JF4zkZLM6yECZT5HSJbe5DJHFamHqL+h5boSVFfC7/uBbeXHtHJdtwLfleu53TK3AvXbQ3IkKquALjVTWQWAqfnhPFDar6kkS7AWkokYGhtq0b9qFWobGhBP51AyHOw+fAp7T1/GkZGbmEcMgckAPRNMubeIyQEheRoDHSbWdabQ11Gl5iNT2fZ82KbFG2GvZGPJ/9dDadeT9z45+RH4M6Z3QVdAV0BX4BNTAQ3Jn5hTqQ9EV0BX4ONegR/86I2n/AD/ulByVwFWzjLtRXuuYTLBmRZdAqqL+flZvHviGI4fPybjl4iKMdtCzFH2XJlja9oYHx+TslCRtG1TkpFVYBfHTdkKhm0bDz/yCNYNDCCdzsqsXEIlVUGql1RgY3FboCpsHBboYfgXLbynT58Ow498eK7ql1wJRerchDbmivThxXE7BqHDR9mjwukGChK9QMFhwSBwFkpFg2OqonFU7HpVXwYMquLsl+ZcX85xliglNcqHxyKp3ITlcIat7IvvwTYM5NJp/MqTn8X9W7aiJpuW5+TdAZVqJo4zObuMo0cOY9fOnTi4fz+SThy+W4ZpGWhorBdIXsgvCMzzpgTry8TxSjjjc4RgfhGKqSazTuybJjDz92j8U6TQEqqpaIf1EKt1NOea3znCijZzQjOX3bJlm1iqp6amsWvXbjzyyCMS1MXtMbiLdvT6+jpcGDqPudlZpJJ8z2Y557Nzc3JO773nflRV1eDw4cPSj9y/Zi0eeOABGQclY6A4tspWffARrEY2fB4jz5WAcp7zvZd6jivBtbJHudJ9ENXrdrAcPX8rSF4Jwh9kXSvdDsrKvVxJjsZ7SdL3IvCHSnLYKqASwNnGvBySE3FnCZLrG5DIVqFsOtj37nnsPXUJbw9PYC7gnGQHFm9C+BwBRUj2YHuz2NDlYKA7he6WzApItqlU/yidSv5fCwvGW89t366i6/VDV0BXQFdAV+COVEBD8h0po16JroCugK7A374C33n5zcY4grtcN/gd1/XuK3teRpKFQ3VVgS//bPsolYqYnZuR4KXR0VEZETVx9SpmZ2YFmBjwVFNdgxtTNwVuHY56MtnfzJ5kD7mqKnR1dku/aUNzMxobGyXIiwAtoCk9pgoY+D7CeeCpYcYRHFFp5BdVSpkjHAZtLR8BtTQGSPo2F+ccq2TqaKQP7cq+784FCEaDAG/7vnHWD7yrpZJrFgvF1kKxsK5QKgyUyl6L6/nZwDCVehyqyDBtSRXm8yr/S2YTiW1dFGSqdMLLtF1TaeYBeqIxp2MxPPfZp/DA1m2ozWWkR5lr9ryS2Le5agKzguQdOLBvP+KWJUqy57pIJOOwHBVoxgchmMdFSI6CuyIlmLWhEkx1OZo1zN8jJZ6gy2UJzPyKRlZx3exT5vsIynytr68Pa9asgROP4+TJkwK4zc2tcn54DVy9OoH77rsPXV1dsm+HDh2SFHO+j24EOhHm5+ZkhBhHQBGSud933XW3WK6ZVp5MZ9DZ2SXzmHkDRcLPCL5UTkNbgerDXZqbLMfKcVhzs4vnN1pGXVcqCCsC1L8JJN9Kgb6dZbsSlm8F7ZVwHUFyFOKlQrui/V1qBVC9ySq/OxqTpQiakEwnAnuSTSQSHANVh/5VvaIkJzJVcM0YDp4Zxt6Tl3Dg/BXMBg6CqL2CdgjfhOW7iHsz2NCTwEBXGp2NCVi82gOlJFsc32ZYP8imUn/omcXDn9n6GXVHRj90BXQFdAV0Be5IBTQk35Ey6pXoCugK6ArcmQq8+OKLsXR1628UC+VfLZXdR23HsX0/MAisSq1Tfb38xzyBueyWMTMzjdGRUYHVG5M3BJYE3uJxsVXzQRs2w6zYZ8q06+bWVnR3daOtvR21dQ3SNyvhXAFtxgosVcAvLc0hD9HqKX2nniiTVJCHh4fF3u0ydVfSoNUInmgfK79Ho3lk7rDMHvaLvh/MAP5Y2XVHPdcdMUz/kmXGjlkwh4LAu+46jjk/Pd1ULJb75vLz/WXXb/X8oM03jEHPR1M5QIZjdwgZhORIRaYNW9KYmdhtqOej5GGqv3yNAGQyHdyy8PxTT+PBbfcIJNu8KbCoJKvgLgLzsaNH8eYu2q0PIGFZKObzMuuY46bExh0+ctmsrJ/qMNVe1oTgSHCVXmgmEzMRWljeEOjl65GqHEEywZmQzOWjMC81Jzkuv7MfefPmzaitr8fBgwclYZz95AxVu3HjJi5duozu7m6Zhcz9oDW+uaUF6wbWydiua1eviprMdOsbN6cwcf267HNTY4sAMVXxxqZm9PSuwuDgetTU1su2BXTFZcwk9ijXWR1LpIQX8nnMzc7IvkRQvGjJDiF55SfmZ1mvK5e/VY9yBLuV36P3vB9AR8tHy0TuBvk9dE+o15SRQgCaN5Bk5JPqU17qSV5pt3bQUL9kt06y19uM4fD5y9hz8hL2nR3HnG+FkEy3hgHDN2B5HuLBDDb2JjHQmUJ7PRPaA7leCcm8Qm3T/G5VIvm/O67z7kMPPTR7Z/4C6bXoCugK6AroCsh/n3UZdAV0BXQFdAU+WhU4ePCgc2nk5j/4zxFU/ysMox6GGSe0VqZGK9CKlGWlzkmg1fyCqLscVzQ9NQXX9wSQCTdOLCY9qFSYOzq7kMlmZQYy/1NAxZP/1i8USgLMCuIM6VWlwZZAzl5LamccPcVk5NOnTksPKx+uWxKgYGJ0JcCoGcNKMSZZ+b7v+r5f9nzXDXx/0vdxFr77hmni9fl5/91Dh159X0Vsy5bnU5P5yf5iufBfF8ru/WXP6y55QRywHFiOadIGHM5tElWZ/5WjkkyVWXpHAcMKVU8Z8ePDMQx87pln8eA996A6kwKN2QQSzqL2Qst1oTCPE8eP4619e/Hu0SNIOTEszM+CMMgeYAahzS/MS5hXXX29gC8t0lGIF2GR6m8EkpFSHIFxNF+aKjTfJ3OcPQ/pdEp+Z2gbe7Gj4C6uZ9Uqwusgunp6cOTIEQnuonLMc3rp0iW8/vpOORfRe7hPvb29Mjpq4vo1AWTeMFmzZrXYs4eGhnHq1CnkCyUZB8V9WN2/BoPrN2DjxrvQ0tImSrQCYXVDROZO875IaKuOUtAZ3DU7My2gHSVb3wqSV6rIKwH3duB8u+VWwvBKAL7VJ73yPUpJ5pgxdSNKbhItKt8rlOQocG7xLhIpmmove5LV9aPs1lSSV8nNDNqtfTOGo0PjePPkRew9M4rZRUi2REU2PAMmR0AFs9i0KoV1nUm01jCFnQ0Dap8MH/ysfbs2k/lX1bHqM3fdddf8R+uvmN4bXQFdAV2Bj3cFNCR/vM+f3ntdAV2BT2AFgiAwvvPS650o+w+Wy+V/BtMetB3HIagKa4bQScBQjteoV1IlYdOKTWtuqVhYVPtEVWUfsmUJBFNZVIox10l1U6nHhAO1XrU8e1glDovqKpO2qVzPTmPowhAuXRzG5OT1MPE4XE7er/YxgqNFRU5JzKcMGAfh+8d83z3tecElwJuKxfwbruvO79y5U81Iut3jy1+21hwdS80GhbaS7zd5PtYZlvW862OT5xutMj6LxxEqnDJWisnBTGbmkfDYJPya0A+xVmcSCTz75Gdxz92bkUslRK2zwuAuSRcPXBTyczjJ4K43d+HwoYPIxOIoSNhWWQK0iq6avSxjn1IpUZIJwhzvFAV38XferCA4Ex6pxsss5FhssT+Zy7N20azk2toaOQ9cL4O5uCzPHaGZyzK4a+Ndd+Hc+fNyg+SRRx4VcL18eUSCuwjSfM/ExIQ4DQjKDY2NAoLxmIPammqsXbtGlGe+h9b99o5O6WfnCKliiendGbS3d+Dxx59Ad08vksmUXGe87iJIjtTiKM2adVmYmxMbOZXxyhTsymUrk64rT/nyGy3Lxzz9LJC+laV6ZWjYrba1qCRXtBRIe0A4tztSkhVIq1YEZbdW1nOVbh0pye+FZI7qEki2Yjg2dEUgec+py2FwF0eWsaeBgEy7tYe4P4u7+zJY15VEU5UBmWAm96n4R4A3csxv12ZzGpI/gf8N0IekK6Ar8MuvgIbkX/450HugK6AroCvwngrs2LHDHp/x6vx84e/atv2c5Vj3AUZSRTcrGI7mFwvMeipQifZXAZcoVCmKow5fW1T8JFxLzZrlP86XjXqKknpDO7Cor/wKfMzNz2Ji4irOnT0n4MVZvmJJVeQS4bqMbaLlm9qaEeAGAlwM4J2CgaMWzGNBYA4B9tirr37rb9xLOTDw5VgBY80FI3igUPJW+wH6YRgbXB+dfhBUBSrOWo2CMtnRGSCQEVC8AaAyrzkXuaWhEU9s346NAwNIxRxQc6bdmiRi2HLgKJXyOHf6FN7YuQP73tyNlOPIPGrWk9BJxZ4QTPClssznCbLqZoQKMiP4EpAZ1EV4jFTWaO5x9DpvLvBnfrFfmO/nz+wnjyCb/c682VHDkU59fQK3XN+2bfcKPHMk18GDb2Pbtm3yO88V07l5rdQ3NMi+MQAuk05h3bq18t6bN6ekj3pwcAPiiSSOHj0mvcrsQ+aNgK1bt6G3tw91dfXKbh09JHRNKa+VI59YH6Z9sy4qdK7iugyvregmTeV7bw/IYQiYXGvRJbe0I5Vw/LPs2NGur3yPgHIY+CavLQJy1IsfJnWHydaqDpL7ru5VvY+SLJDMnmQrjmPD43jzxLCEdxXMJDy5KSV3cWAGFmzfQ8ybxda1OQx0pVCf8eGYhlybEZ2bhvViVab6f8mZiaGtW7cu6D+jugK6AroCugJ3rgIaku9cLfWadAV0BXQF7mgFqCj/6EfnYoXS8N9zffefuEHQaxpWxqAsKhlUKs2ZoMFZxxFoRKAS9VGKEhyqyJEKHc3u5XrUz0r5jXpmI8imCqmUYfYQl3Ht2hUJCWMvMtVNjphSIME+SQXpfuB5vu8XPd+bNwLkDcM8ZcLcZdveX9fV5S5885vfvOPW0BdeeMH86l+9vsYIgr+7UCw96PvoNSwrbVp2yjfMOHGXIVyBReu16h/m/6/KZDHQ34/7tmxFf0834pYp6dYMYCq7RdgxjsOi2l7GxQvn8fqrr+Cnr78mc5LLnAWMIITGQPrD1dimrKyfs4dl1nUYVsXaEpoJytFcZL5OiCVM8jmei8huze/xeGyxf5nnhOnkXEeUhJ1KpwXS2W9MpXn16n40NTXJz8ePv4v7778fLS0tAsFvv/024omEpF0zEX3i2lUBZarNEYgTxtev34hsLocLF4bEYZBKZwTGqSC3trZJkNfSjRUV4hWh6iLsBgE81xPoXliYF8U9ulnA64wP5VjgDZ6l39W9lkoCr4BheozDB3t3V4Ju9N5bKckrLdWVH9TotcXvakDZot16KWwuTPcOZ0Wr2yi89pdDMquhRkAtt1vX1NcjnsnBNeM4OjSGN08MYd+pEZTsFDw6Hxj4xXnehOTAg+PN4N6BGgx2p1CTdAWS5cqV+G3+bP1Ffbbxf3Tn5sYee+yxwh3946NXpiugK6Ar8CmvgIbkT/kFoA9fV0BX4KNdAcLfwMA9dUhYG+AFv20Y5j0wrRYEkfqr5gSrfk/VM0l7L78TsqI+UCW9qdcjGa4SplUomILHJaBQs5a5PCGnkJ/HxYtDuHDhvCiTtHULHAcEHTUTl9t2y+VJH/6xeDz+musGdisrMgAAIABJREFUBwLDvWy6wVR1dfzm4OBg8YUXXliinTtY/vb7709iAbX5PLKxRLw7EYttKRRKj7h+MOgGRivnKoOQHKroNMjW1dbg/q3bcNfAIDpbmgWQ5Yh9D65bhOUQknmToIzx0ct4Y8froiazj5l260KxIOOQBLxDmzkhmUBIkGWPcTTnmMDI2kZBXKw/b0JweSrQhEX+zPPG9xKcuawwexgcRUCWHuh8Xl5jKNcDDz6IM2fPYnz8Cvr718i5YXjbtWvXcffdd6Ojo0MUaAatURFmT/K5c+cwPXVTziv3gSnpk5OTsp21awekr5p9yplMVqC7ra0dkzen0NDQiLVr14YjoJStngWKrrNKSKZNeWpqStwGvJkSKckRFEfvWQnJt4JfuS6VuTm8RqOAuOVQfTs1uRK+K4F55fNyPOGqZbllPclhn7K4NJZGQNHFoUZAyYkSkKVd37YNJMN069UVc5LLRgxHLoSQfHoEbiytktpp1WZoVzgnOeZN4/71dQLJVfGSrFMmkHNzhGTT+kZ9rur3auI11wcHB0t38KOkV6UroCugK/Cpr4CG5E/9JaALoCugK/BxqMCLL75SZdjeo4btPGQY5n2+H2zzfcQ5fkZs1wJTVDxVCnakBEcgXAkeEShXgk0EyWrWq1KGlQJtCggVCnmMjV7CyMgljI2NYXp6KrTQGq5t2QuB718OgmDYsswLxXJpPPD8C5lc+lTB9ocfGhyc/UWB8e3O3aZHv1Bddt2uqemFfi8wOgMTHYZtb/T8oN/zvTbpVQZQX1eLhx94EOv716Clvh4mIVZWKtnFEvJlGL7MSZ66cQM7XnsFr7/yE+ljZnoz4ZZqLqXDcgi3tE+z7gTd+jDEizUkhEZp1lR2o0Rrgi/BmK9xxrKqd0Es0amUsmtH4MybFtHIKKrOTc3N2P7ww5JszeXvvfd+Ad7h4Ys4e/Ycenp6BNS5LSrbLa2t6O/vl/5kJnNbptomoZpqNI+nvr5RQt64vzXVtejo7BS1efjSZTQ1NWPz5i0S+qbC5PzFa4/3ILiftsOZv6bY8An6/KKaHN28oXrNR6WSfKvrVJ1bZX+OflZQq1h5meAsNulosfDn2z0XPR/NcI7U67DXOMyPV1tnaNd7LNdhP3JouVaQHI4dC1S4FoHWsU0kkzE0NdRj7erVqKqtRSydQ9mI4+2zl7HnxBD2nx0VSPblBlXYaxzarRPBLB7YWI/BrjQyzgKU8z+EZPDzbn69rqrld1K+P7V169byx+HvmN5HXQFdAV2Bj0sFNCR/XM6U3k9dAV0BXQEAP3j5zfXlUumJsh98OfCDHsCqMWAmBeaoFFeoxYoBlIIcBXxVKm1LwV8RsFSyiEqypo2bQDc9fRNnTr2L69cn/NnZmfLCwsKMAcyatjUVc+zrlmUfNoBDjmnsL5dnJ77//e9/ZHokn3nmt+Lz3lzjTa/w7NTs7MPFYmGTadu1RuBX1dXUJrc/8AAG+vrRVFcPK+wp5dgnmUltELg8geRiIY9Xf/IyfvTD76Mqlcbs9DTy+QXUNzVKlfOFvIAqlVmCLu3otbW1ovwSdKkkE3Aj5ZgjoQjDXJ5qKm9U8DWeI0ItgZXBXYRLngPCJs8l4Zjr5vO1dXXYuHEjrk1MyPPPPvucvJdW6T179qK5uVlOKtVlqs+0ZjPsi+/nNZHLZgSAo3nb7GWmrZr9z0zIzmSrxK7N95wfGpYAr4ce2o7mllaBYd9TN2Uil0LZ9WS/xGYe+LJN7nfUQ82bL4Tkyh7klR/sZf3EFeqxAuRQSVYO7cXHbS3ale+pmM28bBtRknXkohALdYjnoZLMDVXOd6aS7BGqJb2d10jYk8ybVEZAwwIcy0I6lUBzU4NAcra6Bk5K2a3fOjmEPSeHcfDCOMpOCoHM5oakVpu+ASfwkAjm8OCmRgx2pZC25uXmDYO7eP/KMNhqYf1JfW37/+BOTs4+9thj7x94p/966groCugK6Ar8XBXQkPxzlUsvrCugK6Ar8MutwEsvvRQvxGIZd96sN4D/IgjwRd9Hv2oHNmGZTHFW6buRRTcCZEl0DoO9eBRLPchROraagSzjpcK5v1QfqTqOjY1g5PJFjjwqBPDHLdPcZRrmLhjGUbjlK14SeaeYLYw224VDra0efkGW6r9h9Y1HH33BmsJwpoCpatiJ7oRjfmFhLv9kNp0evGfLFoHk1sZGxGjFZo+skAhnRCtI5pfvunjlJy/je9/9TwCDtAqcQe2juq5O7Nalckngk8otH4TDyNrLuhNi2Y9MaOaDEEz4pZJMYObPhGj2BVOR5XsbGxvknHFdrsuRUGkBacIsYZjbzVVVCWw3NjbiS1/6NVn+4sVL2LVrtwR3VVdXiyp8/PhxFEsl2R7fT0Du7OzAwMCArP/atWsC+X19q2WM1MmTJ1EochxUWUaBXb16TULCnnzySawbGEQmkwsD35auK9tRSd1i43YcOSYeGyFZJVkrSP5Zj0UYXmaxrgjpWnJe3xaUbwXCEWivfC16Xj436hfVbyz9v5U2a1+5NNhiECrPcoNApXaFY9DAGcaIOTYy6aRA8pq+PqSrqmEnMyghjj3HzmLf6Us4OjKJghlXqesCyQGswITtuzInefumJqzvSStIDlXkCJIN0/z3NY3d/3Ti3XfzX/nKV1bcNvhZFdav6wroCugK6Aq8XwU0JOvrQ1dAV0BX4GNWAQZ67dy505qYD+5C2djgB0Fn4LuPwTDXW4ZVT4lQZgWLJ3Xp4JSmrFRjPuS7/F8UVMR5xpzBGsDzXbHjEpyuXr0yO37lynh+fu5IoZA/7QfeuUQ8fslOJC6mrdqr3/zmH1I1fm/a0kewrl/+8petiXJbNu9NrfU9997G2rpHBtaufbqrtT3ZUFOHhGOLBXlR8WSrsQrHhl8uY8+bu/HqKz9BYXZW7NfzC3NIplOwHTViilBISI7AVgWfqXAqwiNVVtqxo5sUVGGpNkfBXQRYwi/XE/U0s7RUZGMxpUITtKn88kGothxHlmWo15o1a+U5wvrFi5fx0EMPSU8xgZzBXZFFm8FrC/NzMmu7rrZWgr7YX839veuuu5BOZwSSmQyeSCTl690TJ8VmvXnzZmy79z7kclXwPfbeOrIvSh1W45AiTzRhn/vC3uTopgwV2ajP+taXzXKL9a2Aluy8Uj1+v99v1au8tLxSjqMbSyEjCyTzZklkt5bXQ+u1KMlyM0o+SaqPWV735Prh/Om4Y6Mql0FLcyNW9/YilcvBSmRRRAyvHTiOA+dGcfraLPJwmKPOrmTpZ7YDS5TkuD+N7ZubsL47g5Q5R4O19CNzOyYY2Gd/rbpn3X/70+7u0gvsCdAPXQFdAV0BXYE7VgENyXeslHpFugK6AroCH34FXnzxxRiQqfKBXwsMc7sJqzswjWYYRq1pGGkYRDzxYKt/xIdDmrinVIypLitlj7ZRQrIflIulhUJ+YW5+YX7m+vXr01cnro5PXLt6NmY7b8Qs8/Bf/MUfX/zwj/TOb/Hv/9YL7Q31tY9UZ3O/01hd21udzWWSMaZJE0eU0u4Z7Lk1YDkGAtfDsSOHsW/vHkxNXsfo5cu0n8OJO7AcCRwXwI2UZIIpVdzITs0bDhHYVqaMM0yLEEwFme/l98imzPcS2Pmcmm+dEsiOrNuEVhInl+dpZs9wNHf56tUJbNq0adFyzURr2q0ZvEUAHh8bxfzsLJKJBGbYN1zIC4DzdSrWFy9eRH1DI1pb29Hc3ILdb+6RudmrV6/GPffdL5BMVdNx4ovQzx5lbp81JCDzOLlvdCSwNtHs7EhVluC3ijFlAqi3U48rmpBl7FjlDaDK11akY98OkFfCt1KRVXK0QHMEyQRlCeuK+vV5E0l1rd8KkunSd2wLiVgMNdU5tLY0YVV3N5LZHMxEBgXE8MM3DuLQhXEMT5exAFu2xRFrvPJsWIjDRyKYwUObGrG+O42UMacGTYWQTIw2YH31alXTb//jLVtcw+Ar+qEroCugK6ArcKcqoCH5TlVSr0dXQFdAV+CXUwHjhRdeMAYGBuJzyGQSrlfnG+bfNy3zcdMw1puWmTZN0xIoERghACiVOZpR67ollYbtuX6pVHSnbtw4NzU1dWx6avqgadn7Fkr54ekrQ1Nzc83lTOaK+61vfesTYe1kcni8cXW3aZj/sCad+2ImkbwrnUhKbXgDgbA3X5in0Rq2bcp4qwvnz+LY4cMYHxnBhXNnZSRWJpdh7ZAvFEQ1JWBSISYcsieY4MvfCclcL18nMEY9yYTfyI5NpZhgGfUkq6RsU5TiGzduynmKZi8TaPkz07qpPNfXN+Dpp5+WfuIzZ87gtdd2iPLMEVNReBf7jwfXr5cRUALI8Rh6e3txYWgIJ0+fEoVa1OkwnXvDxrvEfk0r9xu73xRIv/vurehbvVpUZdO0wHFMDBTjMXDbkaVfjAphgBmhXo0MU/lSKlyON2WW5idHH58PAsnRoOYPoh4LeK/oR64E58rXFRgvQbKaJa4gmT9K/7HYrAHmdRGsZZhYqCTL8XCsmm0KJDfU16KtpQk93d1IpDMKko0EvvXyG3h76ArG8ybyYYuEJGP7AWKmjYQZIIVZPLixAQOdKYHkyNQtydZGrGwE+P++8Phzv/3L+bOjt6oroCugK/DJroCG5E/2+dVHpyugK/ApqsCLL75oAe0x151YDTveahpGHUykEfg9gY91MNEEGGyYpTxp+sCC53mTpWLhkmVa5w3Tulryyvkb1ydmpm/euDF5c3LCc/xrMyNVc9/61gufyBEzf/CNb6StfKK3JpX5n+Ox2JdSiaQR2dBJPqIk2wZsh8poGZeGh3H6xAkMnzuLoQvnMTl5HZlsWsCJdmX29Aq4GoZYnAnEhE5CIcE36ikmIPP1SCEmBBOOCbOEZj5PC3Z9fZ38TuCenp4ReKWSzPfzQZBPh2FfLS2teP755wVYGdz14x+/jL6+PlmGwV384rzj7u5uAdZkPI762hoJ5hq+OCyJ2NzHqppq2f6FCxcQTyTR2NgkwV3nLgyhrr4Bd2++W2YlV9eo2cmWRbt11Ne+FHAVpVdzVBiPhbXh+vmoVJKjNPZF4BVRVMHoIjgvji5T1mg1yHj5h7sShCtf+SCAHIGymnsc2q/DCG1JuA4hWRRmOi4kyEuBsrJbRz3JnsxIZmhXIu6gqakB7W3N6G5vRyydhRHPYD6I4T/84HW8PXwVE66DkhlTPclU1X0PjmEjaQFV1gLuX1+PtR1xJDErqdkCyDJN2VkAjK9+/vFf+e8/RX/i9KHqCugK6Ap8aBXQkPyhlVpvSFdAV0BX4MOtAHuXv/71r8c9r6rPilnrLdNvCwyTs3viBgIzCPy5YsmbWJibGQpc4/T0NK688MJvFD7cvfzlb411+saf/ehfWrb9G8l4os3mgFv2ERNabM5VVmIhbelXxsZw9tQpHD54AJcvXsTszBRS6RQs2xR7MeGVkMwHf2YPcuWoLY5bogU7UpEJXFyeSitBmeqwzJoOe3kbGuoFcgmtc3PzAsyEZCq+XMaybXk/FU1aop9++hnU1NTIOKdXX30d99xzjyxP4KW6zH3hDGTCanUui+bGRrS1tUk4G7/4entnh4yzYg/z3PyC9CNzHvP41Wuob2jAxg0b0d3dC0J5bW0dbCcuo6CosnLfIyt5BMPcd46AYl8yFW/Vu8xxZZ6oyZX1UVeDRM+tAGT+qmBVHv7yf76sVIYr4fr9+5GXVOaoE1opxaIpLwvuWma3DlVklesVQjJ3iUpyaLfmjOS21ma0t7Wio7UFTjINz0ljpmzhz3/wGo5cuo4bfhxlKw5wjBuPmSO0DBNp20BNvIT7BmrR3+YgiRlJtjYZ3sX/bzgzBsyvfv7xZ3/3l/8J0nugK6AroCvwyauAhuRP3jnVR6QroCugK3C7CtAUGnFIqH6FVPIpr9nX/vi7X4zFnF9PxBJfSiQSNucEG7bF4U8olApYKCwIwDKsi0ryS9/7a4yNjMAtF5FIxBGLO9LfTXClGkzQisZBsbQRQNP6zNnJ0Sxkfic4R3ZkQjABlmDJdeRy2UV79ezsXNiXrKBalFrTxGw4Sopw/OCD20X1JYTv3r0H27dvF6s0AfXgwYOiSCeSSYyMjMA2DYFkBnVxeSZec3/WDQ7InOTDhw9LcBcBmMozR0BxJvSaNWswOLBBQsLa2tol2YzJ29zfKMRLUDcEWvYhMwSO648Uc/U6oVdB8jIV+GcqyVRUaWquGAl1m57kD9qPHC0XKclRf/KydOuVduswRZ4hXpJNLaOOfQnuitkWUqk4Ojra0NHWitamRljxFIpGDBPzPl788Rs4PnoDN5FE2U7CMA1YvAlQLsGm/cMx0ZjysG1dNfpbHSSCaRi0Y4uSbAWmad8wDftrzz/6zD//lH909eHrCugK6Ar8QiqgIfkXUla9Ul0BXQFdAV2Bj1MF/u2fvtiWtXLP2471b2wnFmdiNAEUjgHXd2W8UzKVhFsq4drYmMxLPnXiBK5fuyohTezrLpc5LqkkSjFt0dE4KBW+FQio8kH7dRRqxdfYt0w7cpRmrZTXBQHhdDolEMnnCKtRjzGDsKKk7FKoOnMbdXUNAt3lsovR0TE88sgj6OjokPcTemn37uruxunTpzE3MyMWXirN3DcCNPd9/caNcqwnTpxATW0dqqqqZZ/fOnBQxkFRTY7FEtiyZaso1YbpKAs0NU7TlK+o3z1SlWlVJyTzuHjsESRHvfHLrdKBGr/1HvAlVMs7uSUV3n4LOH6/51Zar1eCduX4NNGSwx7k99itpSc5nJPshTOSQ8s0x6clYg4ymSS6uzrR0d6Chro6wIpjuhjg4uQ8frjrIE5fm8O0kULZjqs+bmZcex5zq5GxTTRmfGxbW4W+Zlsg2eQNBTlyQnLsugHza5977Nl/8XH6nOl91RXQFdAV+LhUQEPyx+VM6f3UFdAV0BXQFfiFVYCW6z//yx/dawTm/+Y48Y2WbTfQag3LhG8o+63j2NI3OjM9hf179uLQgbcwdP6czJT2vTLYexv1IRMUCb1Mro56lAmJhKEofZrgSpgmmBJQCZRcng8C9sTENQnd4kPBpSfrIuhSpSbcMjyLluvIrp3JMKirSlKkx8evYuPGjbJObot26vb2dqxdtw6nTp7E7OyMjPvi+Kor4+OSQM31025tOw4uX76M7p5edHR0yjreeGO3rIdQzznBA4PrcdemTXDshNxQUCnVamay6jleTEwXxZjHT8VaqeTLBx0vA9vbpltX5MXR4rwi3fpWcPweCA6heqU9WyBY+pGVwl2pJCvFm6/RIq7Cuha/h5ZsGa8mbcmBXCepRBy5XBq9PV3oaGtBXXUVPMPB1ZkiTlyexOtvn8DQjQLmzDRKFseEUYimUuzDCYCMbaApG2DrmiqsarER96dgyugngWTfMpwrMOx/9/nHnnnhF/ah0CvWFdAV0BX4FFdAQ/Kn+OTrQ9cV0BXQFdAVWKrAV7/6zRYrlngonan+bduOPWDHbFOCmUwDpk0Q5kgjF/n5OZx69yR273oD7x4/gnjMkS/22E5PTYmSGiVU0+pMmzYfszMzYleOepIJuoRfAhgVaJlh3NQkqi17dwnJBFKCNJVmBndxvVEIGIGWEM3grsnJSVF5u7q6JYiLKdPHjx1HbV2dsn5PTyOby0mQ1+rVfRLsxQct2p3tbRi6cEESr2+GanexXBJ1eXD9Bqxe3S/7tXfvPgnqInhXVdVKP3JVbQ2SiQxMi43bfCg45oP7rUY+qf7iCJJpveZx3FpFfr8RUEtgzQCryklP7+1JDgO+ZMsR/EaBYO9VoCvfr+Ylh6AcWsJVn7JovSrZ2pPQ64qAMbVuSSmPOUilEqipyqKvtxvtrc2oyaZRhoOLE7N468wI9p+6hJGZMhbMJMqmw7hvWARlzkcOAmTsAE05A1vWVKO32UZc7Na+6kuG6dtG/KIRWH/8uSee/Vf6M6wroCugK6ArcOcroCH5ztdUr1FXQFdAV0BX4GNYgT/6oz+KJ5P11cls1f9kmfYXbCfeGosnZMQSleRSuQiOoy0U8jj8ztvYvWsXTp86gapMBobhwy2XUMjnxRKt7NU3BXzZr0oo5HdaoQmmBNr5+QWU3DKy2Qxm52YFmO2YLe/1XE/s2+2tbbIOKrD5fGGxJ5kAS7AWZToeFyXaMi10dnYLlBOyr1y5ggfuf0BAmj+fv3BeJWhns7Iu2qa7u7rEjn3p0iXpUybY1tXXyrppybbtmGyTz1+9cg0dnV245957kUqmxYpd11CPquo6GIbqEXacmICxguClFGs+R3WcNwZmZ6eX26SpHNNhHV4zMqs4lIlVknUUqbW4wLL3C6ouKsQKpCNbdsjIsu5IKVabU8pw9N7Ihr1kx5buZPjsSvc9sVZ7gQ0PFvVe+J6BQIYlCzYj8Gkh9xFLxGE5loS5NTU2oLerA80Ndcg4JhDL4MTIDfzwrRM4NzGHybyPQuAgsBOAqW4yWIELu1xA1nbR1ZTExlVV6GxyEDfmYQSuKM2Gb/gJK3XGMZw/eebRp/7gY/hR07usK6AroCvwka+AhuSP/CnSO6groCugK6Ar8GFW4M/+w/d/zbZiv+448V+1Y3GxEjO5mbOQTctAuVzEqdMnseP11wSWEw57cj0BpcD3BIJpn71584bApUCy50svbjyeQCqVlvUxQZozkBubGjE1PSUBXBw1xRRtQi7t2jVV1YiF4Mk+Y1qtGQzGdGuCqKzfMERpJog21Dct9gPT1vzUU09JMjUhmT3GEgZWVYUrV66KTbuquhoN9Q2YFlV7XiC+q6tTVHGmW8fjSYFk7i9HRKWSKXT39IiK3NTcgtb2DnR19whMC+RZ9jLwjGzXPCYez8zMtNw8iCBa9R4TNMWovfje6Hwv71VWz97quSVQjqzRy+dDEeHV+yIFWNh7UY2OrOFqPSpQDAZHPXlwfV8gucxorcDmFG34nonACxB4HkzCK3yYVgDTseAkHOSqcuhob5dU6/rqHFKmgbKVxDtDV/FXu49gfN7HbNlAObBgWAkEpi1+bRsuHHcBVU4ZvS1prOuuQluDjbiVhxGUYfCc+/CSdvpIzIx//amHP/N/f5ifDb0tXQFdAV2BT0sFNCR/Ws60Pk5dAV0BXQFdgQ9UgT/90+/U5XL1XzEt8/+hgZYip8Aew5UsNbro2vVr+PGPf4g3du5AucipWb6M/rEMqsU5Sbqem5sJ5x7H+LLYjRm+xbnCBFo+4okEWttaMDM7I3OWq9i76rmYn5+TucaWYcGxHbFgE5IJyFSGaa+mYkyo5brYbzwzM4tMOrsYjMX3PPbYY5JuzZ7l0dFRAWbOSd6/fz9GxsaQzxfFQk0otGwLtbW1WL16lYD2kSNH0NPTi4aGRoHxXW+8KdshNLe0tqKtoxO9q/qwefMWBf4hdEbgTvBUfcqB7ONKSFYgGgZ0VSrJPyOMi3VbhOxlZ1QB93ut1yp4OoJkiFVb6dWLP4udWh0AE63VvjHbnCqygmSiMNVkHzYCz0LgceKTC9MvISaztE24QRmpdBL1DfXo7e1BY309qtJpJEwLU8UAb50dw3fePIrrZRNF30JgEI4d+LRcGxbipoeEn0d1nJCcwurOLFrqbMTtAgx/EZLdlJnc4xjxbzz12FN//IEuar2QroCugK6ArsDPVQENyT9XufTCugK6AroCugKf9Ars2LHDnp42f9U0ra95QZAKYNgSRiWqrSCf2KRf+cmPsXPH6ygX82B6c6mYx9zcLOLxGDtzUSzkpZc3l83BMm1Rf2OxODKZnNiO+VUsFQWqSuWy9LK2trXCcSx5jRbotpY22JYjvxN0GfpFUKY1m9/Z30wYJjQXCkU0NTZLMBbt2FSP2YPMkVMKsssCyKtXrxYAXigUQDs5IXlo6IIEdfHR1tYqx0Ag3rx5s4x5op36zTf3CrCvWrUKs/PzsJ2YqMn33fcAMtmc2JdXqrwKktWMaarjPI6pKd4sUL3Kkg9NmBZgvXVatbx0m8CtymtRbXupb7kyyEtlahGMVeBX9POinbsSkj3apwnJoI4MLwjt1oRkxmuxN9kjKJPWuUYPlhnAsRmCBmSyKTQ2NkidampqkUykYMHG8MQ09p++jJcPncIc4nDNGEwzBi/gegnMBhJ2gGRQQE3cw6rWNPo6MmiutRCjkuwTyLkHRjlppF9KmMk//+yjT3zrk/551MenK6AroCvwy6iAhuRfRtX1NnUFdAV0BXQFPtIV+O53d24HjN8NTGsbYDRyZ2m7Vt2yPtiC+9Zb+7B/7x5cn7gqgEy7Mi3WhF4qknMz0wKyTKG2TVv6fJk+XV1dIz3GU9Mz0kvMMU+cw+xxZnJ1TiCZQEsLdXtru/Qa37w5JT29HPtE4CUw82eun1+ET6Zft7e1i1rNpOrLly8J4EY90tx+a2srenp6cO3aNcQTSdTU1cnr7D8eGhoSlbi6ukqg/+LFi9Kv3NbWhtraehw5fESgb9OmzZhbWEC+UEQ8kcKDDz6EdDrDAsmc5KgnOUq5lor5vhw/7daskYzAokU9DPVShV2ySK9Mqr5dcnV0EVX2Et8KqpeWi2zWkkcdWq6Vmr1ox/b8RaVaepJDNZmJ3tFXQBWYo584t9gMYBo+bMtHOu2gtiaHpqZ6dHZ2IZ3NwYmlATOJQ6eGsP/URRw4P4qilYBvJWCacXiBAZfrhoGERUjOoy7po68ti76ONBprTMTMAuCXpSfZCoxy0kx9Kx7E/uNTTzz1/Y/0B0nvnK6AroCuwMe0AhqSP6YnTu+2roCugK6ArsAvrgIvvvhyDyzrM7FY4rcMw1wvTtxwrBFhyrQNXLhwDseOHsa7x45gYWEOhfyCwGlNTbXYrycnJkR5Vv22ptiZc9kqsUgTaOfm1cxg9jBPz05LeBft3ColWaVDN9Q1CiQTkAmfVJIJslSJo98JuQRqgmhrCNVcfnx8XACxpDGiAAAgAElEQVSX7yFE0+7MbVPdpqpbVVOD5pZWsWMPDw/L8nw9k+GIqWm888478l4q0Rwdde7cBbFeb950t4SFTc/OgdlV27c/LHZrQjJVaR4T960Sklkzgn8EyQRm2tYjJXlZcNf7jGmqhOKVKrIK7FKBYREoR3Ad9UZHfcjq+ZWQrPqVWccImlVXMu3W7DmnJZvLEPotIOCsZkPOk2n6oiRX5eJobqxFS0sjmpqa4STSCOw0XDODV/YewqEzFzE0OYeylQDspEAyAZlf3KOY6SEV5FGfCrCmswa9bQk0VBtwjAiS2RFtlJJW6htxI/niU48++cov7lOg16wroCugK/DprYCG5E/vuddHriugK6AroCtwmwq89NJL8VLJajSd7NcBPM7FJMeY/arMNzYNzMxM4czpk/jOt7+F+fkZ6U+lMkxINk1gZmoKyWRCwqwIVhJYFUCUYAZgsceYNmYC6Oz8rPQkZ3NUhacxPT0lajMhmcFdCip9sVfza2xsTECO6+KD/c4EXwItw72oJt+YvCkAHI2UIlxHyjZVY+4LleTBwUF5Py3afC+Du2iPZnAX+585cor7cunSZbGK9/X1o629HS77q20Hjz32BHJV1XIspmnJfnBfqXRHdmsCrFLHZ3DjxqQsw21QTeYjsluvhOBKm/UHUZN5lt7bk6xuU7w3wboSkhUgqwAvpSrTDE6MZ08y081BqCdACyQrQJZuZ9NCIs7ZyBZSCaC7sxWdHa3IVdfAcNLIBzFM5i38cOdeHB8ew5QLlAyOfUrAtOIIDGXjZhFswxVIbkoDg6sa0dkUQ23Gh23kgYBKcgA7MIsJO/lvk1bmrz778ONv6g+xroCugK6ArsCdr4CG5DtfU71GXQFdAV0BXYGPeQWCIDB+8IMfJH2j+t8EMJ4zYLTI6B/VxCpzk8ulIsbHR7Hrpztx8eIFXB0fk7Ct6homUtso5OclXEvs1rYtPb6Er0QiqezHxbKAJecai9068CQ4i+nZhEn2MGeSGQFPAibVWarOXIavcZ1cNx/8nX3KhFoquRwxVSyUBMA5T5mQze+0T3N7R48elb5iw7RkPbRvc/1UngcHB0TJPnDgALq6usSOTRX60KF3ZD/q6xoE7KgcNzQ24Stf+XXU1NaGIBr+s0IJ4ssgmevnDYDJyesCybR0E5IFpD+g3fr9QFm9Fs1CDgPBFhF8OSTz6UpVWQGyGg3FdmSCskByCMsCyZ5KLxdQporMPG4ZfUUFPYZsJoFc2kJ3ZxtaW1uQymZhxHO4Nuvi7bNj2HfsLC5dn0bJdFAKLASmIz3JMG0EpupJtoISUlhAc9bCXf0taKuzUZ12YSOCZB92YBXjdvL/TDqZ7zy1/fFDH/OPmt59XQFdAV2Bj2QFNCR/JE+L3ildAV0BXQFdgV92Bb761a86jc3r/kvDNL4MGI8pu7XaK87CpV14fnYGly4O4eiRwzh27AjOnD6NXFUWjmNLnzKV2WwmI4BKSGbPLp+jPZqzisletDgXSgUYpoH6hjqxOHMW85Ur40gnMzIaiQo1wZLrIQgTiAnIBFhCLuGcFmuui9bqubl5lIoRJKcEkrn82rVrsW7dOhw7dgwL+YJAIN/LHmXOZWYP85o1/TKaists2rRJwJqW4ldeeU0UZfYlT964iVLZFbv2b/7mf4W6urrwBoLqSyb4RpZr1oscXAnJPJ5KSK5Ukm/Xj3yr1OroGrk9IEfwSxBf6juOZimrsDH2IEfLyehjUYuVisxsrkhJdhdBmWAsyjkD3UwLqWQcVVUpNNRm0dbaLOnWsWQGfiyDc1em8cNdb+PixAymCx48K46yRLtZMEwHBp0GBGVCsl9ECnm05CxsXtuO1loTVcmyQHIQKcmGVUhY6d9PWfHvfuaRzxz7ZX9O9PZ1BXQFdAU+iRXQkPxJPKv6mHQFdAV0BXQF/tYVeOGFF8zN9322N3Dd30CAf067dRQtZdkxgWS3XJR06xMnjuPgwQPYv28vnLgj1uvZmWlU5XLI5bJIJZMCmGpsU7VA8vz8gqi9BDwqyREkE4IJrOPjY+ju7JFEafY6E2YJypGFmaoy4ZTQTQCn2sv0ai5D+/TIyIgEhTm2DY+0B8jra9askTTsdDYrSjAt2MeOHZU5yoRz7iMfVJcff/xxScOmVfu1116H48QwOLhewHB0bByFYhF/5+/8PTkmbsG244s9vUs9yUuQTIWcSjIhv+yqvmTauSuV5FtZrG+nIFc+X9mTvBKoZRJzNCc5TOHmMS6H5BCiqSQHgBsoSFYWbA8IXLFck6J544KWe8syEHdiSCbjqK7KoKujBbV1tUjSph5LYbps4NiFcfynV/YijzjKZkyAuMwbLoRk2Gw+R8BQOPah+1SSCck27l7XgbZFSF5QtQpoybYKSSvxL5N28q8/88hnTv6tL3S9Al0BXQFdAV2B91RAQ7K+KHQFdAV0BXQFdAVuU4GXXz6SLrmz/zAAft8N/CxbQqkgEhLFnuu78P0yLg0P45133sarr/4EiURcIHlyckKSqwlTvuvKFnK5Kukppm15YSEPt+yJMnxz6ibmC/OyfKTCEnq7OjoRj8UFsAmtVHSpCBOauVwU5EUVma/19vaKYqvSrS9LSBeV3fm5BVGjqURTbSb4dXR1YXX/Glnm8OF3cObMaXmN6jTXd+rUKZmrzNcJ48ePnxCr9v33PwDDsDB08SKmZ2bxhS/8qvRCsya0KYcdxosVVbCslORlkFwuid1aQbKaTxw9ltKqo/nGt0++rjx10Qio5VAtY6rlsWirXgTmpfnJAsOyH0uQzF2KepSDEJINwiqB1gQc20I6SUU/jdqaarS3tyJXW4dYOoOyFcepS1dx+Mwl7D9+HkUjDpczkQ0LPo/ZYM825ySb8E3O4VaQnDYKaM3Z2LKuA621FnKJMiwsyLVmwoBjWnnHiP9eykl876lHnhrSH15dAV0BXQFdgTtfAQ3Jd76meo26AroCugK6Ap+gCnzvpd3PGIb533m+v8UPghoJgSKuCLexi9XDjckJHD1yBN/5zl8hlUqI6sfnqPKyj3WB/b8GJAWayq0aieRKcjXHMk1MTmBmdgbpDAO9yqIG86uxrkFAmNZpPp/N5USdHhkdEQs1AZMQSqjld/YU8zn+zgTszs5OxOMJzM7MyQxn1yPgKdt4a1s7evv6pG/57NkzuHbtqijNhGIC+a5du2TbhGbC/fnzF+S1rVu3IZ3JYmz8Cubm5wWS6+obZLvlsoJe3khYSpYOATUIFnuSuX9Ukgm1qidZGoIVyC7aotUTt7NZL1eR1ZlYtFRL0vUSWEf8zadop15SlQnESzZslWytINkL06wl0TpUk3kujcCFI4BsIuFYyGVSAsh1DfWoa2xCuroWiKcxUwb2HD6JI2eGMTI5hxJsuIYtkBwYtFrb8iWQLNOkGMrlSk8yIfne9T1orjaQjZdgBgtC+OyAtgwrHzdj/zRrZH/wxBNPjH6CPmr6UHQFdAV0BT4yFdCQ/JE5FXpHdAV0BXQFdAU+ihX43vd+2mNY5qOwrd/1vGANk6MDUk30MHwUiwXpSf6Tf//vkErFBYhnZ6ZEYZX+5EJhMRyLEEmV2LZjqMpVCchev3Ed+UIeLa3NAmRMmuZYpkQsDsuwBdyYUs310WY9OnZZepEJ4Vzf6OioWKypFFNp5jqoPjN4i8sQqGlxptpM6/TEtUmUXBeJZEp6jvP5BQF+KtGrVv3/7d15sFzneef352y99+27Ahc7QGwEF1AUoY0iTUGiRZOSopnYpGM79rgclxyXK8rY47KnJpUa+J84k0k521SNrUqVnanJUlCckUxbi2WJ1EimZIsSKYkLSBA7cBfc/d7e+yyZ5zmngWua8sg2wG4S36vqulvfPqc/p1nCr5/3fZ79dt8vf/nLcscdd1ioX1palu9+97vWEExHGx08dLt0ul0LeD/5kz9l3a01YGqFWT/S6rFGuuyNhETHWmlH8HVZWJi3EK97krU9lv6d7e19gw7Urw/CfXL9mzf60GZbrw/Vf7UqnQbg9GdpNrdgbB2t++OfspCcheX0fon0dH5yFNqy61LgSDHvS6UQSK1alOmtUzK5dVry1THxy2NWNb680pSvfPPb8vLZyxI5gfQcTyINyLoH2bpZpyFZ52+nL6dYcm4s+agh20c8eeDewzJZjaTkt8VLmuI6iS23dmKnlfcKn6wFtT8+fvz43DD+N8M5IYAAAm91AULyW/0Kcv4IIIAAAjdV4Mknny3FfvOAI+7vxom8S6cb9UNyfylxL+zJ+fNn5PN/8qQ13FpZXpKNjVUZHa1JbaQqxULBmmNpQO033trYqFuHaw2xYRxKkAtsObPOStaQqvuMJ8YmxHXcrBJct7/XPcOtdsMqvNrpWn+mI6F0n7NWejUQ69camqenpy006890ubNVhasjFqp1v62GZD2+3lf3I+vfa1DW4P3iiy9a4y6tdGuQfPrpr9rSYw3eWjHWOcn69z/90z9je5s9L7BxV3rfNMRu/idGWtXV5dYLC1ctwPdDsgbQtCqfReofUEnefJF/UEjWJctvFJL7908D8vWQfG3cU3/sk+5D1jCszyGrOlunayt064irdJl1wRcp5V2plnKyfWrMGnWNjE+KUxwVKdRkoRnZEuvvnz4nc0urWnaWni7j1mDsF2w/so6O0iXqunbbIr+T2JzkQliXHSO+vP+dh2SyEqchWVrXQrIbu03fCX55x9iOP3nPe96zdFNf/Dw4AgggcIsKEJJv0QvP00YAAQQQ+OEFTn7hmfFCFP6LRJwPx4mzWxs+pSEw228bh7K8vCgvv/SCvPrKKblw4ZzMz81Y4M3nAinkcrK+sWFLpXWfr1ZSV1ZWpdlI9wl3e10buatVYk/HS9lM4Q3ZtWOXBJ4vq6saLhcsvOr9642NtAnYyIj4gW97kDXY6XJpDdgaemdnZ21Oslac9XgaHjWg655oDeCu50uprJ24c7bUWscz6e/1b/Q4+vf33HNU9u3bZ/ORv/KVr0ixWJKjR4/Kip7P4qI9xk/8xOMyMal/44mrXZqzkHs9JF9PwHqMNwrJNi7qDZZWv1ElOV36vKmSvOlfMv0jvX5P8/V9xZsryVn4tRCc7onWSrQ+tr6hYOHYbunSa8cLxPc8yWkVOXAsII/XSrJzelJqo6OSr9QkKY7LateTM3Or8tS3vi+zy2vS7HTFDVwJNYjr2Ce/JLpwWgPy9ZCsZ66V5EhKcVN21Hy5/96DMlmOpeh3xEs2heTEbQZe7hdHg9HPHz9+fPWHfxVzTwQQQACBH1aAkPzDSnE/BBBAAIFbVkCryU6u+Z/EkfMzSSwfjRPPWjanVUndxxpLFOte4racPXtGXjn1krz4wvdkeWXJuly3mg3b37t1yxa7aWhttzviOp6F0rmrc7K4tGjLoV1P9/PGFpQP3LZfSoWyjXTSIJx2x67JuXPnbB6yLuXWVc36tYZn7UStIU9Dsi7X1sq0fmg3a308vY9WjvX4+UJRKtURW06tAVwfX6vOulRcn4cu+T506JCF5KmprfIXf/EtqyofP37cqsaXr8xYNfnDH35ESuWKhGG6n1dDuQbm13ee1vPoL7feXEm2Zdrp2w2bAnb6UvublltfqxhvDsmb9iFf39t8PRinYTnbY2yNujYtsbbfRdeOq179JdnaHdz1c9YELZ9zpVLwZXKsKtNbxmTr1KjkiyVxcmWJi5PyyuVl+c6pC/LNF09LS7O864rn6TxorRoHkriFbE/y9ZCs8VxDct6NpCwt2Tmak/e944CMlyIpui3xkrY4ttzaETfxmp7n/UIxKn7+scceW79l/6PkiSOAAAI3UYCQfBNxeWgEEEAAgbeHwMmTJ7386PatTjf5ZJzIb2rjJa0ma6DUJddaedWgo6ObZmYuyauvvCzPP/dtubqgo5ma4mR7hHXvbSGftzCsASwX5K3Z1vLqstQbdavk6tJtbbKlwXZibFIKuXSPsQZhrTTr7bXXXrNjViplm+OrY5V0SbWGYg3C2vRLl3drZVmXY2to1u7W+tHfGxzk8raXWEP34uJiNgN5zLpzd7sda/ylVWcNzhpkFxaWZO/e2+TBBx+0pl9XFxatovzBD35IaqNjFgL1OWkVNg2w6T8x1KgfeLUhmO5JtpAc9WwftFWFNzXuen04/kHV5GsheNPjb/7b68uu9ShOtgw8rQ73O1n3Q/L1n+lS60givUWReNZPWt+0EAnyRSkU8zYTeaRSkKmJUdm6ZVxKhZx4uYKETl4WW6785Ytn5fnTl2S+3pWuGtgS7ciWojtuTiIJ0vFP9oaIb7+3kOykIXnE7crusYK89+h+GS32JO80xYuzkKxnk4bkf3Rg+sDn77nnnsbb478wngUCCCAwXAKE5OG6HpwNAggggMCQCiRJ4vzJF/785+JYfj1M5ICVBLPZyTrmSW9aAV5dXbKQ/PWvfVVWV5clDLs2MkiDqP6fru5P1mCoM5L173XfcKvTsrCro5b0sy5L1n3DE6MT4rm+NfrSv9FAq8FVl0L3xznp8uwrl69Yd+ypqUkLwXp/rQRrFVgrxxqQNzfu0uXWGhx1T7FWp/W+eh9tDFarVS1wX7hwwY6lIVu/X15etfM7ePCwTG2ZFtfzrMv1Qw99QCrVWhaK02Zd/cZY/ZnO/TC8trZ6bbl1FIXXGnf1l1v/rQKyNenKAvgbNey61i5bu5FfD8lp12oNw/3l1NnXVlmOJIxCC8j64L7j2U2ba5UrFalWKzIyUpFKOS+jo1WpjY6YT+QGstaK5aVzV+X5Vy/J2dkV6foanNOQ7HvanMwV0eXoTn5TSNbqctqZ23FiyTmhjAWR7JkoWnfrkXxX8tIQN2nZmw2uuImbeBu+6//cWH7si8ePH28P6X8unBYCCCDwlhYgJL+lLx8njwACCCDwZgp87kvffG+cJD/R6YQ/K+Ju0eG2oY4FsmqyI76n+4k7cvrVU/KnX/y8rK0vS9jTemJiIblSLsvE+LiF0uWlFWm12lY91vQc5AMLqfl8ThrNhly+fFm2T++wIb9aFdbgqx2utfmWft1v3KUhV2cia5V26/SU7WXWx9fvtUqtj5+OZ+pl45xGLAC3O2l36n5lWYOwhvCJiXFrqqVLunV5tf5MPy5dupIt6y7bXtq9+26Te995n7z//Q/a0u0w1PFPvoVGXW6tQbPf2ExDs36vIVn3P+ty780heXPjrv71/GsjnjYtpY5sifvfPDvZto2n056sGmx7jePY9gZf23N8rUlXko58ikPpRTr7OrLl3znXl5wfSM73ZXRs1EY9jY2PSqEYSL6Yl3yhIG6+KBudWC5dXZM/f/ZFuXh1Q9Y7iST5iiTatdtLxM9phV2XVPvi+kWJ9bPriutrl+t0/JNWknPSlcm8yL6pihy7c7eMBG3JJQ1xLCTrs/AiX3zdh/yzk8XJLx0/fjwdwM0HAggggMANFSAk31BOHgwBBBBA4O0s8KUvPVurh91jcRj/roijHa8taKYzerVamC6dvTo/I9/77nPy5S9/0SqnGo6bzYaM1mqyZWrKKrNrq+vSbKaNu9bW16QX9axSO1KrWojTYLx7xx7JBTnby9tvztWfg6x7ie3+IyO2nFqXae/evTOr+i5bcNZQreFKA6Ium9amYdoRW0OyLvXVPcn6eFpZ1hCvwbNYLIjnpWOqNCRrGNe/n5mZtSXDuty71e7J/gMH5b53vUvuOfoOKZZKVq0V3audfVg4tbXW6fJmfU6rqysyPz9nVW0NydrR2fYkb+pu/UYheXMjLv3960PyG73mNodkfTNDj68h2UY5afdq+5yelwZk/V2UhNljayvqWIpBXirFstSqIzJeq0qtptXksuRLBQmKeXGCvGjv6TOXF+SFVy/IS2dmpNlzJXRz0k1c8fQNg8AT8dOu2RaSg6JIoo27XNt/rk9eQ7L2uA6kI1MlV/ZPVeWdR7KQrJXkqGl7m13X7XniL2klOVwLv/LEE0+km6j5QAABBBC4oQKE5BvKyYMhgAACCLydBU6cOOHe8+4f3ec67r+Mo+T+JJGtIl5aCUzSvbWum0izVZerczPyhS/+iZw985q0W22p19evVZI1mNbrTel1exZadU/yRn3DgqyOgtJl2xok9+2+TYqFYtYNe8UCrQZfDdC6r1mXUuv3el/tcn3gwG0W+jRQX7x48VoVOJ1LHNr9a7URWV1ds6XSY+MT9phatdY90FqV1oq47q3WfcN6bvozDbvajbtQKFrQDiORg4cPWyX5tn0HpFgq2lzkOE6bmaVdv9NbGnBjO/7mkKzVWguI2X7kvzIw6g0acOmj9qvHGpI3f/8fC8nWoTrSpdR6S0NyOuqp3826X2UO08Dq6D5iR6qFsoxVa7JF34yoFKRSKti+5Fy5KOIH1phrZq0pL5y+JC+eviTL612J3bwkXk56cSxePi9u4EvsJjZyS2cje9q4SxtweWlITvcj6y8j8aUj02Vf9m8dkXsP78wqyU1x46Y4uqTf8Tuu412VRH7+8Ucff8rRbl58IIAAAgjccAFC8g0n5QERQAABBN7OAk8+9eykF7s/1et0n+iF0QO2qdT+3zQNymluiSTqdeU7z31LXn7pRTl39qzMzFyx8DVSrUrgB1ap1QqnNtdaWVuR1TVdRZtYkNOQqtXmPbv2WkhuNVsWlPsjnLQSrJVjP5tLrPuJc7lAbtu/z4KpLrnWxls601iXP2uVWKvN+vgaqnu90Jp2aUj2fU8uX76SjpzatdOCaH9PtFaR9f76oUvDy+WKTE1tkXyhJHfceZe84533ytTUtOTzuj3bFcu9WTjW0KzPt98BXJd7r6wsWyW51WqmFWQ37S79g6Le60c59UOy7inePO4pDczX1lanncfTGG0drK1SrAE51IZc6YgnrRzHUTr+Kf1ZaPOqdWyXvlFRKhakVh6RydqYbJ2ckFLek0LOFz/ni1coSDOKZX69KS9dmJeXz83KxbkVEa9ozbls77FOVs7lJPF9iXTfsQ5ZdgLxJGfn2l9unQ2eEseJxE86sq0ayIGtNbn30HapBB0Jkoa4cVu06ZvneC3XCWYTiX/hicee+Orb+b8znhsCCCAwSAFC8iD1OTYCCCCAwFtO4KmnEr8p35ps1dv/jSTOrziOdy3jaSiM454tndWv6xtrMnPlspw6dUq+8czXZW11VTzfk267I3EUWbjcvXu31Jt1aXfaUh2pWDVZq7jawbpSrljjLg2Suuxal2pPTE7I7MysjVoqlUtWtZ2dmbH9vpVqxUZN6f01hGvjLg25GoA1SOvf6NioK1dmpBeGtpd4cnJClpZW7P47d+6QcrlklekzZ87YcmutWOvv07FRBZmYmJJqdUTe+773y/sffFCKpbKNstLq6PUl1tle4Gy5tZ6PBv80JM9Ls6Vzm2PxrPq8aebxplfDDwrI1pm6H4GzmcwWxO1hbOH7tYBs04c1BGeV4zQk929pJTnJfhfFuhdZTQKp1vTNgEkZqdRkpFyVkXJZcq4rQeCJG+SkkyRyaWFRXjp7SV48PyfrXUdCyUu7m85T1tnTge9JTyvVriNOLi9RNhs5HY/l2HVV2zirJDtuKEHclu0jvhyc1pC8I52RrFXkqCOehmTXa/iufymK5Zd+8iM//u/fcv/xcMIIIIDAW0SAkPwWuVCcJgIIIIDA8AjoSKjCyK4fj+P4H0WRHI9FdKNpWjnVcqpWEbV6GGm36xU5f/6s/PGTfyQryyu2NFmrzPWNDRvVVK6UrSqsAWx6m1Zl8xZIdbn02Ni4BVsNsI16w8ZHaRDeWK9bI6mpyUmb3Xv5sjbuWrWl0Bp+m42GLanWGcy6XDoNgpHNRNYQfPbsOatYW+Mpz5X19Q07hv5eg7gGUZ2zrAE+lyvYYy2vrNiS6lptVHbt2i33v/8Befd73iuuH1hAtcApGuS0w3Xa6dv2JGuotdDekuXlJZm/elW6Ha2i6x5uxzpN2z9Gru1fTq+zheSsOHx9nFM2vmlT5VgDc1pFToN5+n16TA3I6ZLqtHJsDbvCKF1uHYa2BNwq2Y52oHYlyHlSrZVkdKwq4xNjUixWpVAoSz4oWLMyXWZeb/dkdmlFzs/My9mZOVnY6ErPyYloN+vYEccNbO+2Vfn1tLSirkZaNtevbdl0NiNZZydb22p9vUQSxA3ZMxbI4e1VuXPfFsl5obhJV9wk1KFR4rvues7LnfOc5Fc+/uGP//nw/BfBmSCAAAJvLwFC8tvrevJsEEAAAQTeJIGvfe17t9U77Ydbnd4/i5J4e5JIYI27dH2vxkXryaTjmFo2G/izn/mMLC8tWqMuDYiLi1dtH7A2ydJu0rmcL1unp+17rbpq9XfHjp22XHp1bU3m5+Yt7ObyOWk2WjI2PmYhWJdjz83PSafTlttuu80C9uLCojXasjnH2rwrM9Hva6OjcuniRfF8X4rlkrTaLdvDrH+n4W7L5JQtBdYxU7t377XgrGF+bn7BAqcG93vueYfcd+xdcvjIHVYV1eXKVkV2dYm1zhbWwKrhtx+SI2k06zbPWfdTR2HPQq16WUje9K+RzRXkWKvTm/Yi93+ny6f/yvgnC+VpsLYwbLesSpwFYp19rG9g6BsX6Z7k0IKy/mEhn5NyuSjVkZLURstSqelM5KLkChXx/aItk250IlneaMnc4rpcmL0qs4vLsrzekDgoSuwFkniBOK4vjqPzkL00CPfDsKtf6wtCB2uLvfGh+5O1uqw/s+DshpKL67J/KpAjOypycNe4+G7a0Mt3YnFjkcD1VkpB/hXHkV/72MOPfuNNeqlzGAQQQOCWEyAk33KXnCeMAAIIIHAjBJ566il/vZW/W1z57V4UvTOJZUqrqBrANKz1m1ZpGGs1G/KNb3xDLl+6KI36hgXIpcUFaTQ2LOguLy/Kyuqy/VzToy7D1VFQ+/cfEM9P9xRrpVerwnq7cP68jXTqj8RwQzoAACAASURBVIRKA64nt99+u0RhJMvLK9bBeuvWrbas++r8vJ2P7jHW29r6ulWwNWjn8nm7rwZ2bdSlXZ91D7QG5717b7OgrR/z84sS5PKya/duOf7Bh2X//oNWVe50exYAdW6yhmyt1mqYtzyowVX3BcehrK+ty9LSgiwtaNhOn2d/T3L/evz1ivH18HutupwkVgHW+Jjue9ZqtO47TivF1pzLZiGnj6r++gaCOqQdrXUPdHp8LXrrmwijtZFsvFNNCiUNuSLdXihBsSLiFaTTc+XVc5fk3OV5uTy/LJ3IlU4s0tPJxbm8iOdL4qXVYbuphwVmz8ZhuU6QhuF+IPZ1XrIutdbGXVpd1j3KkYXkA1s8uWNHSfbvGBPf078R8fQWJRI43mI5l/++uPJPP/ahH/vLG/E65jEQQAABBP66ACGZVwUCCCCAAAJ/R4EvfOGZ8TBxHugl0a8kiXxYA42GNS1/pt2e+12YYzl/4ZycOX1azp09I4uLC7KysiRxGMrOXTuswlyvb9j4J52r3Go2ZW1jXWq1Meso3Z9zPFobtWXWFy9csCCe072ucSQb6+v2/bZt2ySfL1o37bnZWdm1a5dVotfX1myfsX7Y8uqNDSlXSra/WSvL+nja2Ev3IOeC68u9R0fHbY+zhlId+7R167TcfffdcvxDPypbt26zANgLNRDbeCILiLq0WUOydslO/5GRLndeWFiwSvLqykoakDNzvW8KllaCdYm05Vv7fD0k63dpJ+y0QpzeN13mbTOOrYrcryQnEupy6/79bE90z95ASN18KRWLtqe7Ui5JuVS00Vf6poOns4vdNLyubLTk6uKaXJlblKW1pqw1u9LsxhLq2C+tHAc5ibRJmN7fS8c62WgnC8r9gJx+tgZvmZHjaSX5ekjW5daeheQNOTQdyB07S7Jv24gtAVcnXcDuxSJ5x5srBflvO777zz/6wUe+/Xd82fJnCCCAAAL/EQFCMi8RBBBAAAEE/o4COhLqoYceyq23g18Vx/k5iZNDYRy5Gt48x7PArOFRq7z1xoZVkk+/+oqcOfOaXLx4QTbW12R6eos063WJk0i2bZsWbRG9uroqly5fsqZY2txL97fqkudarWbVXg2c2uBLRzpphblfadYZxhqcdbTUytKydbfW+2inbG0GppVW/VhYuipBPmePpxVlrTRriNZQPVIdsU7Wp0+flpGRmlVEtelXq921yvYDD/6I7UWuVmsS6Vyj/jJiC7TZXmSr0mYROdEu0qEt39bz1FFYVlHVbcgWcvshOS392j7irCFXGg/T+2wOybpc3fZZx7GNdNLziLLQrJ+v/1z3H6dhO9177NhS50qlLNWRqnUa13Cs10gfM4wS6fYiu/UikbmFFZmdX5QrcwvSSzyJ3UDE1xFPro2AcnwNyYkk+lz1Z9nsY9cq3GlYTgOzLqv29B0Ku+mybK0kJ6LhOd2T7Lmh5JOGHNmWkzt2lWX31pL4maFGZV+XW4t7pZIrPhOF8tsff+yx5/6OL1v+DAEEEECAkMxrAAEEEEAAgZsr8MWnnr09iXsfj8L4RLvbK2gw0zCmYblfZdUz0L3HGxtr8tJLL8pTT31Fnnvu21LK561pl1YztaNytVKWTrstly5dkp27d1vI04CpwVmrwjoGSgOfBuKJiQn7mc45Xltbl8nJKQu7G+sbUl9ft9Cre4qtYVUcX2vc9erpV61ZmO5Lbrab0u107HG0Ej06OiZhL7TGYbfdtl9K5YpsbDTk3LnzcujwEfnIRz9qjbu0Yq0BWRt7aYE3nT+chmPbm93vPB3r6KWuPZ427tLxTzb+6Np+5WxPcjYzuV9JTv++H7T7wVnDse4rTp+PLk+3ztmxjs7qh+O0imznI441Mmt3OlIqla0rt74xMKJvDpRLkstr07HYlmPrEvNmqyuLS2syv7Aic/NL0gl147QvQb4knVCXVzsSu554VkHW7xPJFfLi+Bp+dV9xVk3WGcjZ/ux0b7KGZl8S7Wzt6VxtDcfatEs/62skbdxVcppy186i3LW7LNsn8uaouPqWgoVkx7tQyRWejqLodz7+6Me/d3Nf1Tw6AgggcOsKUEm+da89zxwBBBBA4AYJfPbrX68W2vn3ikT/tNFq3R1F8ZTuJdYlu/phy4Sts7EWikNZXlqWF1/4nrzyysvSaTVlYeGqrK2uWOirlItak5V6vSG79uyxKrTuMdZqbr8qrd2mS6WiBWUNf7qMWavHe/fslW63Y/efuXJFJicn7fjr6+sWkPV73WN8/sJZ8YNAKiNVC4i6H7nRaEq1UhHPC2x59cZGXQ4ePJTtO9bxTWty9J575NHHPiKlUsWWVuvT8v2cVUM13GYDo7NG1Rpy09FPGow19OsIrF6vkwbIzEWDddaTOl1KbfuYN3e33tytOtZNxhZsrWO1jXOKJdTqsVWlRXpRLJ1eT1qdjnR6YRrkC0XJ5/K2p9oPdIaxhvrQKuy6DDtdiq1zkkVa7UhanUi6kT4nvRKuxHrhvCC7+aLLpRNPl1k7thfblmfbMmtXnGt7k11JK8rZcmutHOvN06XcWUXZqsm2qFx8N7SQfHRPWe7eU5GtNd3TnC4v109+7EjO8c9VioUvJ5Hzv3z0kY++cINevjwMAggggMDrBAjJvCQQQAABBBC4AQJf+tLXdidu7rFGo/HzUZwcczQ9aXhKdKlvIomjlca0eZOGvMWFqzI3e1muzs/JK6delksXL1gnbF1urdVSXTKsTbK0sZYGZl1WrfuDdd/szMyMPY52ytYQrY27dI7ykcOHLThq6NVmXNoUTD90mbPe30ZAVcq2H3p0bEymtmyxZd4XL1yUpaVlC926PLjd7ljjrm3bd1hlWY87MjIqR99xr7zvfffbEuz+XmBt1pXuMNYuzfp809CrMVhDsj6n9fU1uXLliu271udmo6GyZdTpZ90r3N+/nY5ySkdAXV96bSOdtHqsI7ayJl3alEtnH2ujLg3Juie53etJs92RjUZDGq22jV4qlavWVMzOT0S6YSidbicLyaEdOx0f5UqcaMU3ED9Xsr/V56aP7QV5G3elITgNzRqI0yXW6S1bWr2peVfa5dpP9yTrY+mebQ3JiVplY6DStxjEc0IpuQ15574RC8kT5URcq66ny9K9xELya5VC6QuuE/3rxx7+By/dgJctD4EAAggg8AYChGReFggggAACCNxAgc88+dS/liT56ShJRmx5rXYwjrVWmC4H1tCTywWWq9rNupw/f06e/8635fy5s7YvVrs/1zfWrZq7Y9dOm2Vsc5IbDduPrMFXA7BWQTU0apjVYFwbqcmR2w/b0ty1tTWr3B46fMhGRPVDs46V0jqtH3iyfccO2bFzp3XRfvX0aatuHz58WIrFki3dPnXqlFWVK9URa9j1nvfdL3fccacttdY9tRaSI+1QnVXLtcGULjHXEJsk1nRKx2E1G3WrlOs+aq0op0Odri/H3hyS0yXW10Nyuj85a9KVheR+UNZu1fq8tXLcCyO7afitt9oWkNc26lJvtqSjw43T9tFpNV9vuhza3sPQm/4sbSUWxbq3WINwTsTNpTOO9T6eb13GrTGZNmTTq6lveOjvgiwE98OxhnENxtn4J31DwRUN3mmw1kqyLcPPQrV1QrcxTz0Lycf2j8rRPVUZyfcsJPf3bmtIDlz/1Eix+lnHjX7/0Q9+/JUb+LLloRBAAAEENgkQknk5IIAAAgggcAMF/viLX70/DpOfDKP4k7FWjcUTR7w07FkFVSvJUbpvN46kvrEm3372WXnl1EvSbDSskqwh+fLlSzIyWrMQqoFY9wxrSNY9tXNzc/a9joPSpcJaKdYAOjoyYpXlsNeTjXpd9u3bK+VyJa3mrq1bPNXfz87O2HLr6siIVKsVWVpaka4u1967x/Ya61Lrs2fPWHOu6kjaLOyRRx+TvXv3WSMxDX4WPEWXG/vX5hNrNTWtCGtNVp9fbFXk2ZkZC+69bscCaVoVTjtNp6OyrneivlZFTuJsCXU213hTSNal5emeZJFupMujO9JotmSj3pAN3Vvc7tgIJ12Gbea6rNmq+FlQ7neizkZIWWW7/zs/J4nn29JrfW6+H4gX6NJ5vZaOBWcL2Nqh2oJxWkVOP2u1Wm+BVZD1ew3LGpItIFtQduy8NJz7XpA2FMtCctltyrsOjsk9e6tS8dr2GrF/qCWJeIkrOTd4qVqs/LvEcf7NRx7+yKs38GXLQyGAAAIIEJJ5DSCAAAIIIHBzBL7+9a9XVzei42GU/GYvTo6IuGMaKq2KrJHHypYajHQZbTpDWKvIFy+ct9nJumd5YX5evv/Cd2VsYtxCpDbj0kCpHa31poFT9xb39xxraNYxUKO1qoUu3b+sjb60EZcG6X4TLf1al2u/9tprFpiLpZI9vi7n1srw9PS0hepWq2ONtrZt2y47du2SPXv2yn3HjsnkpC7fTsNxOqc4DckWei2QWjS256c3DcKrqyty6cJFaTYbNqvYxmRF4bWQrGGx31jsWrOvrOlXf6STPr6OulJDPc9ON7Q3B3RGc7PVlnqrZSFZv9bl1lpdtkCbVY/TkU6ZfX/fcFZVtvnF1nQrW/6sod/1RPuA63XzfM8anNn+cg30WUhOl0tvCspWOdZq8/WgrBVl3ZPsWdOu7HxcXb4dWyVZQ3L6WohtT7KG5Pcc0pA8YvuT+4279JXqJZ5Wkl8cKVX+MIqTf/uxD3/s9M15BfOoCCCAAAJUknkNIIAAAgggcIMF/uiLX93nSvCjrU7nE47jHnUcL9B9s7r8WIOWr92Qs3m/uk9ZZyPraKSrc7OyvLQkr51+Vb7xzWdkz57dEgS+LanWarEuwdZKsIZgXXatI6O0OqrLqbXx1J49u2zGsi5t1pCre4w1FOuH7m0eGx2VarUq586ds+/LlaqF6ZUVbagVysTEuO091s7Qs7NzcvvtR+Qd975D3nnfMSmXq7b0W5dg6zLrdM+w7US+NttYq7ZWLLfnpl2tezYD+vy589LtddKKqOtYwO1XkvshWZ+bfmyebaxcGoytQZc+XjbuSZdQ61Jqnfe8sroujWbTArO99aCNs6xSnAZdWzJtS6SzYG/LpHWJtN5HQ2/aldqWXvu6nDptsJXOMk73WdvvdRm1NunKlmanM4/1cYJro500VGswTivKQda0K60m2yxlq1inXno8T5d1J7G4ThqSKxqSD49bSC46jfTNhqwdmhd7kvOCF0aKlf/X8b3/88eO/9hrN/hly8MhgAACCGQChGReCggggAACCNxggaeeeqpQj/MTYSf89TiWx+JYDtlOXJsPrHtSNbKlo5LSymsiUdizTtcXzp+T73//e/KNbzwjO3fukCAf2IxlDcoaeHXu8ZVLl6waqzORC4W8dDpdKeTzsv/Afguvy8vLcu7cWdm6dauFVg3BGjRHRqoyVhuV+fmrtox6ciqtDKfjmZZtpJQuO9bArEH8kUd+zALyzl27bR+1NpzSUUu6BNkCpobYKJ0/nD2TNFCmSdkC8sLCvMxfnbNgrMuvLVTHOsIpXW6t99NO0/0ZztbkLFtabbOPY71F0ul2pd3pSqvdk8XVddt73Or0pNPuSagjodRRRyp5Onc4XVZte8KzYHptP3LWaMtmNdt65mwZtlaKrcqcE0f3JdtMYw3IaYhOl1Sny7KtYZcey75Ol56ne5dz17/2dSl1+vj6xkJ/ebZV4e1562go3ROtx48kcEKp5Try7oPj1rirKHULyXZfHa2VuBK4ue9OjNT+rYTeHz7yyCPnbvDLlodDAAEEECAk8xpAAAEEEEDg5gmcOHHCvfe9Dz8UhvF/msTyROLIqBZ0NZRqtVTHA2lA0q/TiqF2M3as67UuvT516mWrLq+ur9iSZQ2ZWgXWOcmXLlywUKlNt7SyrA259HF0ubR2vNaxTjOzMzYnWcOgVpb19zk/kMD3ZXFpWUZqo7J16zZr1HXhwkUL4Tt37bIu0NbNulaT97//Adm//4BVnLUa21/urE2sbOmxhtgo3V+rx7H9temQZFs2rnufry7M2/n3G3pplrWQnO1DTpda9wNzWknWn2llWQO4zjnWPdm65LzeaMlGsy3rzY60w9j2DVuo7i+l1gCuh+/vMb7WeTpdKp2G2fTrfoVYP19romVVZ60M6/PLAmxWcU4rx2mQtm7VVhnOvtbAbI240r3Ldh/fT+vs2fLsNKT3O1rrz/vNvfTSR+I5PRnNdeVdGpJ3V6yS7CSZi1aeY08CL/ft8ZHRP4gkevIjH/rIhZv36uWREUAAgVtbgEryrX39efYIIIAAAjdZ4DN//LWHE0c+GcXRsSSRKUkcX+uItry3Hzyj0DKchtMkCm3/7srKsjz//LfltTOnZW5u1oKkBtpisSBX569KqViwyrCGydm5OWvMValWbMyThtTVtTXZt2+PNfjSucle1m261+nI/NVFG4uke4z18eZm560affsdR2yJ9tSWrbJn717ZtWuPhXIbUpSFUQ3BtnzZqrxaGXbFy4JkbHuBE1tm3Wm35PKVS7K4uGCjn/Q+Vm3Omnb1Q3Kv280qq2nH68g+4m4v7LXDbtRtdzthq9VK1tZXS2vrjeJGs50PncDVZdF6S4NvWrG1yraNcjLgNAxnc4utgqvI/eqxq+fti6N7jq3TdbqXWBut2RxjG92Uju26PuZpU0jWSrUG4Cwg6/1tdrQe2yrM+riuPbaen+6v1jdIbNm2BXDfjq9vjiRJKJ6EMppPQ/JdGpKlaRVmK5DbzSrJfzlRG/+9yPH/9LHjxy/f5JcuD48AAgjcsgKE5Fv20vPEEUAAAQTeDIHPfvbrVcnF+/7DftoTSSwPxHE8ZQ2vdD+rp92gE4nDdFmtdU3W7s9JJL1eVxqNdZtpPDc/K9///gty+fJlq8qGnZ6MjY3K+MSYNQBbWFy0DtZTk1M2Kmp9fd1uU1umpFQqWsjSD23cpY2/zp+/YB23c9rJur4hzWZLSqWy3HPPUTl69B7Zu2+fjNTGbGm3Vk91+bWFumxskjaeSivgmh91IrLm0euzj7WSvb6xYh26l/TcWi17A0Dv0a8cW2BOYul2Orbf2Jp/pWOdlsMwutANw5fiOD7T7YVLnU47XN1YP1avN+9ptnuHu4lfCBPXi/oDpSy4pyOdFNDmG1uTraySa423rFZ/PTxnVeC063W/83W6T1iXW2vQTZt5pXuStVLcn4esx7KO2Vl12JZeWyU5ncVsFq4jvgVlDepOtpxcv/a11G1/b82/tPbsxBJ4iUyWY7lv/5jcvr0ouWi9n+ct/KeNu4KvT45N/o4bJs88/PDD82/G65djIIAAAreiACH5VrzqPGcEEEAAgTdV4Pd//6nC+JT3oSiJfzxJko8mkoxpdycbSWR7VK3D1PVzcjQ0az00km63Ixv1dZmZmbFl04tZUy4dF6UBSxtwaXCOwkh27txpe3dXV1Zkdm5WpqYmrUlYu9W2ZdZaJa5WR+T8hQuSyxVltDZm1VatUE9MTMqBgwdk7969MjE5KZ6fhlrrEm39xtLwp4Ex1FnIWdOutE9XmsI1ROteaa0ca7C/enVW1tfWpNvpZiFZ917rMuqw33E77vV6nTDsLUVRNJPEyZk4SU7FUXSuE/fmwk60lHTDRjNqxfV6Y9dGs7Or0wt3RU5+TyjunjiRPVES6+e8LW22Kq3uRdaz0mZdYg2zbH9xtm/4+rimtKFXugw7W4qtnahtTrJnf5825uqPd+rvS9Y9yHpLQ7Oj452yr72s+Vf/jY60CK0dwK1enC29Tvd2W3Mwu/56+ETyQSJTI57cu68mh6fz4ocaktNGb/ra0GnLgRt8ZbI29t+5sfv8ww8/vPSmvog5GAIIIHALCRCSb6GLzVNFAAEEEBiswJOf/+pjcZL8YhQlx6IkmZJYChbGLDBle3ytA3Y/t+lS3HTPrv5M9+ZqN+oXX3xRLl+8KKvZMmr9mVZot2/fbiOLdH/xa6dPy7bt2yxsLywuSD7I2dio0dqoLK+sysT4pOzctUfGxsdkbHRcxicmrfKsgVmXaGuo1NnJafjVvbbaYEy/S2xvsi4h1iXUusTaqsoi4vu+dDotWV5ekouXLsj6+qpVkaNeaOdlDcp6vSQMw2acRKsiyVIYxQtht3ex0+u8GoXJsxKGL37xi//f7BtdqQ984AP+hu+XN1a9w61e9652GB3tdbv3xHGyLRFnLHGcUdtUbGvCXYmzJdHXAm3WobrflCud9bxpj3IWsu1aXKskpxVfbQKW7inWPctZMLZ9xdnMaCdddq5LrF1X92R3bbSTHiJrlJ1Wjr2cJEm/8ZeGev2nWCyBn8j0aCDv2FeTg1tzEkQ611pddUG7Tlp2xXe9P52e2PLfrkfrr/7D4/9wdbCvZo6OAAIIvH0FCMlv32vLM0MAAQQQGDKBk888Uywtd/bHjvNPojh5KIrifValtWW6GiK1NpzO/NGKrQZcnaMcJ2kna63YamVZl2LrqCet0s7NzlnVWJt3aSOvIJezTtXf//735eCBA/Y42sQrDkPJ+b6UKxXZsmWrHDxwWA4cPCSj4+O2N1rTnHbP1v3EGgZL5YqF8rTrdNroypaGZ43GtGqsgVC7cqeV5vScdS/17OwVOX/+XLqMOook0ZuNhbKGXt1Ot3MqDntPh0n4ZznXf6HthxutMOw1RLo7Rbqf/vSn01L1X//4D/9uOeEcOPAXwVquFQRFKbhtGU385H1xFH+42+s9HMbJeJI4OelXhF1PYtv72+9ene431kpuf+6x2l+bh5yNttK1zlbptWCrATkb7WSh+PrNs1FPaUVY68qO6CzoSFwnEu3dpUVpvbTWzMyCuwZj7XadE1eXdetfRJG4biTbxnI2/ungdF7ySSNbTZDG5MDRxl3+57ZNbf3N9SS48PEHHtgYspc3p4MAAgi8bQQIyW+bS8kTQQABBBB4Kwg8+eSzJSeo3xf14kejSD4cxcld4np5C8nW+Vqrx2lQ1v2sWknWztZapU2X3uoIJtcadrXbbWnUG7YfWcOzhtJ8LiedTkfm5udltFaz4NpsNe3vNMrp4+iS61ptzDpcF4pFY9Nj2pii7Ou+pa0Ez/YeW9BNbAH29Y7WUS/dsytix71y5ZJcuXJFrl6dsxBtledeGIdh+EoSx99zRJ7vhd3zvTA612u1LzSbC4tPP/10OiT5b//h3HffJ/zl+LXtvbC3t9UJ97iet831vAPi+u/phfHuSKSmld/YUrwmVp13nM021uZf/W7UWgG2Ochaxs/GdfWXatuS6/4MZL1POgNZtL6bNWCzP9HKb9KTnJ/ISLUglXJOCgVffD+RXhhJuxNJvRVLGGnjM93TnHa41j3eenl3TBTkrj1V2b8luBaSNXZrtTnnBpLz/Ccnx7b/etRsXnnkkUcaf3su/gIBBBBA4IcRICT/MErcBwEEEEAAgRss8OST//7dsUSP9nrxR2LXPSCOO6bVSt2KrJ2jrSmWzvzVRbe2B1jDUtogS/cZ90claRBNs3O639fzNcyJ7VFO10df3y9sO2N1/JQuH7aqte4xtjJnFszTbsz6WO1OR4IgZwHYulhnjbksbKcDnrNArVVTx469srpic561G3ejURc/8JZF5GrY7V3udjvfjrvdZ5LE+ebUVHHlU5/6VLqW+wZ/PPjo41OLjc6RVqvzoUa7dySMk4OO698WiVOKHdfXCrLr59MGWlpl7jfzykY8pd2708Zb/ZFPFoj71X5bGp92qLYxUdbhWu+ub0LoaK+elEu+7No+IWOjJSmXAsnlRDrdUDbqoSythrLRCKXVjqQbpvuU9QFyeU92banInTvLsmfCkyDSQrH+Pt0HriE5cPw/2j49/Y+DKJi7//77WzeYjodDAAEEEMgECMm8FBBAAAEEEBiAwMmTJz0pTkxLmHwkSdyfFcd9QJff6tJa28jqiFWQNZDqMmoNt/1Kri7DDsN0CXOhkM+WRYcWajVQa2G3kM+nc4Z7Pbvlclr9TOcQW2XY5vemlVC9n45kstFO/ePoUGftSJ3NP95MZCE5W3qt4VAbcenYqrkrM3L58kVZXlnOlgrHX0ui5I96ndb/LdJaW1hYaD/99NP99H6z1B15/HH3jhfFc7f5Y/Vm64O9sPsbnVD2hbHUwsQR18/ZTSvK2tjL9izrzSrfaRV/8zxlDdTWLds6V2swzjpTWzMzDceJeFmH6nwukcmJkhw5vFvGR4tSKXmiP+uFjqw3HFlYEZmdW5fFpbqsbzQspOtM5VI5L/u21eT27QXZMSridlezin3atTvvBdq46zMTo2P/9Yq3svDE/U8Qkm/WK4jHRQCBW16AkHzLvwQAQAABBBAYlIB2vR4ZibZH4vxI4jiPxon8A8f1cv2OytoUq19N7IdVDca6ZLr/fbqfVZtFpY2/0g+tEaczfm12cBxdm1OsVer+8mi7p01ySiua+rhWobZZxroE+Ppxrv2Dwaqm+rhpB26tR7daDVleWpJL2kxsZeVio1F/TpLkS3ESnwmld046G+fuvPPO8MSJE2mHrzfp475PfCJYPTU/3Wn17hQvfyiW5D1R7DwUxTIZO27+WgOurDFXfx6yBecsENtn646dbi5Ow7NWj9Nu35qrnaQnroRSLIhUy55s31qTu+/aL+WCSD6IJZ/Tecc5ieKStLoVOXdpWS7PLMv8wpp0e5EtBS8WA9m7rSaHdhRlx5gjXm/dGnrpdfEcDck5nZP82enq1D/O5/PzVJLfpBcRh0EAgVtSgJB8S152njQCCCCAwDAJfOYzX93VCbvv7iXyhOe6x1zH3eVqRyitUSZp9bff/VqDsDbnSoNqIt1eT4KgXxHWplHpHmKtKOvSafu7/pPNmlL1Q7JWp9PO1OmSXg3F1pyrXyXO9hqn+5BtWFUawPuV5Ci0JmKrq8vthYWF5ZmZK2fareZ3e93eM51m54tjY97GzVpW/be8fs77Pvpfbl9uqjGY0wAAG6NJREFUrN7X7vY+0O0lW2NH9jmud1scO+PWslqDsi5j93yJdBl2NjIqHQOljdW043c6tklHTKm/3jw3FicJxZOuFHKRbJ2syJ5dk3LH7bul4GuztJ4Uc+qnS9crEsuYXJ7dkAszq3JxZkWWVzekG4aSz3uyZ8eoHNxZlh1jrrjhuu1x1mZg2t264Je0mvzklomdv1bN5WaOHTvW/FsacHcEEEAAgR9SgJD8Q0JxNwQQQAABBG6mwFNPPeWfX12tlOLCf++I+xOJyJgfFHQxr2PV3qxplp6DBloNv/29s/oz28Z8rZKcnWl/H/HrTtxC76Y9xv1f9x+z/3nz46X/YEirx+mW5Fg7WyfLy8vx1fm52avz83+5uDT/v3dbvec+/ek/mLuZVn/Px3be9/ivFhrrC4/1etEvNJrtd4s4tcT13MQP3K7nO13Xl9D2KvvWhToI8uK6OR2Glb5VYJXktIosSSi+F0vg9sSNG3Jg37QcPrBDdu+oSdEPpZiLpVryJA71AhVFnBHZaHlyZaElr11akTPnr0i92ZAgcGTvrnE5uKsq28Z8kXBdfL36thQgkUq+pkH5cxNjU7+5niR0t/57vgj4cwQQQOBvEiAk8/pAAAEEEEBgCASSJHE+9alP+WNjO28X139AvOTjkrj3JuJt0WqmzuC1MrHG02xfcRpis7CcNfW6NmT5Wk7OasDZ/+OnlWUtNVuqvha2rUVYFsTTz5rMrzcL007b1gQsG0vV6bSTZqO+uLi0/GS9vv719fX1761cXbi0uBisff7z/1tnCEh/4Ck8/vjj3gvr+S1umOxcrzfGKpXyAd8P7utEvR9txs6WtuPmEz+fNuvSZmqiFXZPdx5bRdnzA6vS23L2qCeeG4nvaUhuypGDO+XuI3vkwN4pybsd8aQtvtORvK97ivMiUpRmLycLq4mcn2vK8y+8Kqsb65LPuRawd0zmZLwikvM64iWROLrkXkNyYUwKQelLE6MT/zzpll4+fvxe5iQP84uMc0MAgbe0ACH5LX35OHkEEEAAgbejwMmTf7Tb8f0PRLFzV+J4d7hucNhz3e2OIyWrZNp+YA21WeDNOl9riE5n9vYTsero/XUj8aZAbWE3Dcq6x7Y/9ag/y9g+py2lsu7K6TEtICdR2Om0L3XazVebzebzly9f/kp9deWFf/Wv/oeZt+q1+OjP/eqOtUbrruV64/5mLDtCP7fbD/JHwzAeDWMnrxKJ6Or3nIguu7aGZ7oEWyvK2jG8K07SkZwfyuH92+Xu23fLoX1bZKSUSOB2RMK6FHO+dah2El86UV5Wm75cWQzl2edflvmFRXHdWI4c3C2To56MFEIp5WJx4kicUNudi4XkUq7y1OTElt/utZznjh8/tvhW9ea8EUAAgWEXICQP+xXi/BBAAAEEblmBkydP5kIZe3eSJD/jee6DjiS7XNcpOLaH1mYVpaObshFOFoNfF5LTMK2/SJt5WeU5bZ5theFry66zx0jn8urPdaG3Vk7T73vtThiGYSeOw+WllaU/azaaJ3/j137xC2+3i/NT/+R/nJxbWn13q9365eX1jUPtXjTleEHB8Qs5cXNe5PjSS1zRUVJa4c/lc9LrtiXsNaVccGXf7kk5vH+bHDkwLdOTRakWtRJcl5wTi06h9hNHeklO6t2CXF0T+c73TsuFi5ek027JXUf2y3jVlUq+J2Vd3R1FIpGIE7tSLY5JMVf++ujo2P+U950/f+973zv/drPn+SCAAALDIkBIHpYrwXkggAACCCDwOgFdgv3pT//ZSOw7W+Owuy0WeciJ5WOu5x7xPK/samMuGxnVb6nVXz6t1WStfqYJ2YrG1vHaIrIlZN1Tm3bI1t9nDbmsGVVaWda/0O7a2uk6isK43WpdjHrhV+I4/Gyr2z4btbozv/Zrv6hzkN9WH5/4xO8FF6LZ6ka9vn293RwJvOBIvpB/bK3RfE87craFiecmXl4SN5DESWctp5axeE5XJsdKcvvBHfKjH7hPSrlQcm5bijldit0RP4kk0DFckpNGryjLDV9On52Rl0+9Klfn5+TokYOyZTQn5VwoftIRT6+H/i92pVIci4uFkW+Oj078btfpfeVD999/5W0Fz5NBAAEEhkiAkDxEF4NTQQABBBBA4AcIOJ/73Ody8yudI74E7/YCd7fjOnsccfe5jnNQXLcmIrrhVdNvNss3nfnb72ytHastJGf7mq05l0bha6VmES8ba2RzmNPO1YtRFF2IovhUp9d5udNof+vswmt/OSpSP3HiRPh2v1qPnzzprT396vak1z02d3XlUFec3a6f3564/tEw9qZ7sZSixBN9s8LTLl5JV4oFV/bunpQP/cgx2TpZlJGSSM7vihu3xYt1n3EoiZOXdlyStXZOzpyfkxdeeFnmZ69YSJ4eK0hFR0b1GhaSdfyTm3gaknvFQvVbY9XRP0gS7wsPPfTuS293f54fAgggMCgBQvKg5DkuAggggAACf0eBEydOuHsOvONOR+If8dzgw65noXlMu0K52o7ZcXTWsu9o1ynHBjZpDy6rIr/+//iz5dqJ4zihm0g3EacTRWE7DHuNtu07bn+j1W58IecUT3/yk/+5Du+9ZT9+6p/9z1uj2L378tWVJ+rN8GirE26NxK85rlfW9teJjd0KZWK8JEfvvE2O3rVfdm6rie+2xU3aFpSdqCOJm5OelGW9nZOXXj0vp156VVYWr8o77jgk02N5qQShJN2G9dLWyr6G5HJxrFUqjDw7Vh39vxwn/NyDDz548Za9EDxxBBBA4CYLEJJvMjAPjwACCCCAwM0Q+J2TJ4ujdam4pWAkiKQau+6OJEnucxz3oOu6e13X2+G47hbHc8q6T9n2Fm+KyNf+AZAkEoVRO4rCpV4vfC3s9U7FEj9XyRf/vC29VqPVayx0V9bvGBvrPPHEE9HNeC5vlcc8ceIp/2LzbPGV1YtjcderSZDb7or/nzVb7Qdarc6BMIrE90VyeUeKRZH33/9OueuO26RWC8R3QvHdUHyJbLxUO8rLcl3kmW98Ry6cOy9xty33HT0iU1VPSl5HNEZb465Y9yQ7UimNr1WKI38xWh3/f8JQvnT8+Hsvv1XcOE8EEEDgrSZASH6rXTHOFwEEEEAAgdcJ6IzlhYWFkUYv2O077lTiehO+59Qcz6+6jhTE1Z5RTi6J47yIE4gkkeO6XSdxek4ivTiJ2r1erx52w4VmqzVfb3cv/8Ynf/7sptXamL9OQJdil19qVOeW1+9bXm8ebDfbRxwn+qBItDuRcMTxItm1e1oO7N8lhw/vk1qtJIW8Jzr0uhUmstEWmV9uyTe++R1ZmJ+Voi/yrqO3y3gplqLTlqIXiqshOUrESRypFsevlIrVpyfGt/4fdLfm5YgAAgjcXAFC8s315dERQAABBBAYqMDJkye9y5cv50ZGRorNZqHkee1CkkgvDJO267Zay8vLbREJT5w4EQ/0RN/CB9cK818sfWtPs976L1rd9n1h0rvN891tcdwtjE+MencfvUumt01JpVoWx/Wk3gllaaMjs1fX5aVTr0pzY1VqRU/efc8hGS/EUpCGFNyueEksbpxO76qWxr9bKlT+ZMvWHb+fS5KZY8eONd/CZJw6AgggMNQChOShvjycHAIIIIAAAn9/Ae2S/Vu/9Vv6//nutm3bnNnZQ8kddywkL730UnLixIm0tTUffx8B575PfMLPRdur02Pl7b1e732tdvOXG+32bVEU1gLfl7GpCRkdH5fK6Jg0upEsrLVkfmlDWu2O7VMeK/sWkqcqiRSlIX7USENyoiFZu1tX/10pXz65e3r3H953332hozO6+EAAAQQQuCkChOSbwsqDIoAAAggggMCtKPCrv3OyODN7fvvKevPeVrc15brugUIu/0CYyAHx/TEnl3fasSONXiLNjo7fiiVwIxkv53r33rVvabrqOEWnkXd79YKTRInvuCulfOm1wMv9m0JQeOrHP/rjugyeDwQQQACBmyhASL6JuDw0AggggAACCNy6Ar/3e88G31n63sFWu/2xmbmrRxvd3vbQcSqh4+3tJX6tF3uBOIkUA5HRSrBxz+G935oecdtlr51zwvqIE0cbvuddnBiZeC6Jks8/8fEnXrt1NXnmCCCAwJsnQEh+86w5EgIIIIAAAgjcYgKPP37SK9/5UjBzpu5tve3ghJfLHZ5fXvnV1Y3We1brnXHXdaWUc6RW9mdv37v9UzsmiqdHi3G76Cejnhe/7DnemdFgdPXRRx/tOY72uuYDAQQQQOBmCxCSb7Ywj48AAggggAACCIjIf/W/fi4vUh85d/HKnSsb7a2dbm9qtFp6xIs6u524s7R357Z/cduOsdeqJbddFsmNl0qr09PT9WPHjvUARAABBBB48wQIyW+eNUdCAAEEEEAAAQRM4MSJE+58/mCt0Vn7SGN9bU+rvtHcPlr79Lv2j87/0i/9EqGY1wk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fz/fMYucPikbyk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12" y="1280009"/>
            <a:ext cx="4479207" cy="252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1730">
            <a:off x="4164754" y="2785790"/>
            <a:ext cx="3284721" cy="2466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an ADC?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An Analog-to-Digital Converter (ADC) is a device that converts analog signals (continuous signals) into digital signals (discrete signals) that a microcontroller or computer can process.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interact with the real world by converting analog inputs (e.g., temperature, sound, light) into a format they can understand and process.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79" y="3611798"/>
            <a:ext cx="9940101" cy="220988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 DAC?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 Digital-to-Analog Converter (DAC) is a device that converts digital signals (discrete signals) into analog signals (continuous signals).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produce analog outputs (e.g., audio signals, light intensity control) that can be used in the real world.</a:t>
            </a:r>
          </a:p>
        </p:txBody>
      </p:sp>
    </p:spTree>
    <p:extLst>
      <p:ext uri="{BB962C8B-B14F-4D97-AF65-F5344CB8AC3E}">
        <p14:creationId xmlns:p14="http://schemas.microsoft.com/office/powerpoint/2010/main" val="11893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ADC Works</a:t>
            </a:r>
          </a:p>
          <a:p>
            <a:pPr marL="626364" lvl="1" indent="-342900"/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Sampling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analog signal is sampled at regular intervals.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Quantization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Each sample is approximated to the nearest value within a range.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Encoding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quantized values are converted into binary code.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7" name="Picture 13" descr="Image Sampling, Quantization, and Encoding | SpringerL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30" y="2949554"/>
            <a:ext cx="9256949" cy="26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2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DAC 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Works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Input: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signal is received from a microcontroller or computer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Conversion: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values are converted to corresponding analog values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Output: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analog signal is output to drive an analog device.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N-bit DAC based on R-2R weighted resistor architecture - Simulink -  MathWorks 한국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4"/>
          <a:stretch/>
        </p:blipFill>
        <p:spPr bwMode="auto">
          <a:xfrm>
            <a:off x="3264146" y="2905760"/>
            <a:ext cx="5036574" cy="286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68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386" y="942551"/>
            <a:ext cx="6089766" cy="3487410"/>
          </a:xfrm>
        </p:spPr>
        <p:txBody>
          <a:bodyPr/>
          <a:lstStyle/>
          <a:p>
            <a:r>
              <a:rPr lang="en-US" sz="6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 Environment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00" y="2446020"/>
            <a:ext cx="940820" cy="78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15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Hardware</a:t>
            </a:r>
          </a:p>
        </p:txBody>
      </p:sp>
      <p:pic>
        <p:nvPicPr>
          <p:cNvPr id="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702" y="177285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80848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Boards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Microcontroller-based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boards with various input/output capabilities.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Examples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Mega,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Nano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Components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Microcontroller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brain of the board (e.g., ATmega328 on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Digital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digital input/output (e.g., LEDs, buttons).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Analog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analog input (e.g., sensors).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Power Supply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Can be powered via USB or external power source.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Communication Ports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Serial, I2C, SPI for interfacing with other devices.</a:t>
            </a:r>
          </a:p>
        </p:txBody>
      </p:sp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duino Uno Rev3 — Arduino Official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r="955"/>
          <a:stretch/>
        </p:blipFill>
        <p:spPr bwMode="auto">
          <a:xfrm>
            <a:off x="4226560" y="589280"/>
            <a:ext cx="6776720" cy="643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52850" y="1062055"/>
            <a:ext cx="40252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Uno board with labeled components.</a:t>
            </a:r>
          </a:p>
        </p:txBody>
      </p:sp>
    </p:spTree>
    <p:extLst>
      <p:ext uri="{BB962C8B-B14F-4D97-AF65-F5344CB8AC3E}">
        <p14:creationId xmlns:p14="http://schemas.microsoft.com/office/powerpoint/2010/main" val="6870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45" y="-22911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Software (</a:t>
            </a:r>
            <a:r>
              <a:rPr lang="en-US" dirty="0" err="1"/>
              <a:t>Arduino</a:t>
            </a:r>
            <a:r>
              <a:rPr lang="en-US" dirty="0"/>
              <a:t> IDE)</a:t>
            </a:r>
          </a:p>
        </p:txBody>
      </p:sp>
      <p:pic>
        <p:nvPicPr>
          <p:cNvPr id="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702" y="177285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48336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IDE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Integrated Development Environment for writing, compiling, and uploading code to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Available for Windows, Mac, and Linux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Features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Code Editor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 and edit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sketches (programs).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Compiler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Convert sketches into machine code that the microcontroller can execute.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Uploader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Transfer the compiled code to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via USB.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Serial Monitor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Communicate with the board and debug sketches using serial communication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Programming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Language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Based on C/C++ with simplified syntax and functions.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Uses libraries to add functionality (e.g., controlling motors, reading sensors).</a:t>
            </a:r>
          </a:p>
        </p:txBody>
      </p:sp>
    </p:spTree>
    <p:extLst>
      <p:ext uri="{BB962C8B-B14F-4D97-AF65-F5344CB8AC3E}">
        <p14:creationId xmlns:p14="http://schemas.microsoft.com/office/powerpoint/2010/main" val="18162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92139" y="1062055"/>
            <a:ext cx="3798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 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simple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sketch.</a:t>
            </a:r>
          </a:p>
        </p:txBody>
      </p:sp>
      <p:pic>
        <p:nvPicPr>
          <p:cNvPr id="6146" name="Picture 2" descr="Nuevo Foundation Worksho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73" y="528320"/>
            <a:ext cx="6157359" cy="641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7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7EF58C-138C-55F4-DA77-4C3F06C8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47" y="528320"/>
            <a:ext cx="10377420" cy="1463040"/>
          </a:xfrm>
        </p:spPr>
        <p:txBody>
          <a:bodyPr/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How to Download the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IDE ?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5DDE7C-335B-FD23-E1E6-CDCB99B7878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11200" y="2829562"/>
            <a:ext cx="6918960" cy="3666066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Visit the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Website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Open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your web browser and go to 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arduino.cc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Navigate to the Software Section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Hover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over "Software" in the main menu.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Click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on "Downloads."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Choose Your Operating System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Select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version for your OS (Windows, Mac, Linux).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Download the Installer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Click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"Just Download" if prompted for a donation.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" r="6390" b="3403"/>
          <a:stretch/>
        </p:blipFill>
        <p:spPr/>
      </p:pic>
    </p:spTree>
    <p:extLst>
      <p:ext uri="{BB962C8B-B14F-4D97-AF65-F5344CB8AC3E}">
        <p14:creationId xmlns:p14="http://schemas.microsoft.com/office/powerpoint/2010/main" val="3626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03" y="0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How to Program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Code Structure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72" y="1655444"/>
            <a:ext cx="529518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9000" y="2417356"/>
            <a:ext cx="516636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Setup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Initializes settings.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Runs Once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once when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is powered on or reset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Loop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Contains the main logic of the 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Runs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Repeatedly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in a loop after the setup function has completed.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894" y="108826"/>
            <a:ext cx="9534703" cy="18607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894" y="2151968"/>
            <a:ext cx="9534703" cy="40659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Embedded system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ADC &amp; DAC</a:t>
            </a:r>
            <a:endParaRPr lang="en-US" dirty="0"/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environment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Basic electronic component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Interrupts 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Sensors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Actuators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Communication</a:t>
            </a:r>
            <a:endParaRPr lang="en-US" dirty="0"/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3" y="2171292"/>
            <a:ext cx="493268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Configures a specified pin to behave either as an input or an output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a specified digital pin to HIGH or LOW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digital pin, either HIGH or LOW.</a:t>
            </a:r>
          </a:p>
          <a:p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73" y="1760220"/>
            <a:ext cx="6661087" cy="496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7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3" y="2171292"/>
            <a:ext cx="493268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analog pin.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Writes an analog value (PWM wave) to a specified pin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2" y="1408430"/>
            <a:ext cx="6599555" cy="421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data:image/png;base64,iVBORw0KGgoAAAANSUhEUgAAAx4AAAIiCAYAAABG9R5cAAAAAXNSR0IArs4c6QAAIABJREFUeF7snQeAJEd97v9V1T0zu3u7t5ckLItgMthgMGAEGIz9jAQYDAiRBEgI8cjZGBElDAhMNNGInFEADMYgJJlom2RsY3gkm2AsZBS4u927DTPToerNV101O7sXNs2cbua+htOmnuqqX9X01Nf/pIQHCZAACZAACZAACZAACZAACQyYgBpw+2yeBEiABEiABEiABEiABEiABITCg4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jmrhccIJJ4wvLi7uyvP8FsaYujFGG2Pc3NxcW2v942az+csBTaHZunXrlIjcKU3Thoi4sixdnufNsix/0mw2rxrQddksCRzLBGrGmAc554631roAAvcofI9/8X4Vv9rqd3rZfUxrvNKItaVobXwzK79fAbm3bfzJidhLReS/NzkZ0yLyZyKCe0lotzsG/wutdXecYcyXicjPNnndtb78jlrru1d8rOeM/uA+i/udtfbnIvL5tTa2ifNupbW+j7WYTj/P4KLCz11OoY/4eVZEPi0i86tc884i+qTYZlg/K+f6oGskMLlWpPyMiLQ3MbZ+vHRLWEfb1tCYfy8cZF39s4h8dw2v5ykkQAIkMFACR7XwmJyc3GmtvYOIPD5Jkh1JkqRKKddqtWattR9cXFzEh3Q2AEKTY2Njt63Van+epukOrbXkeZ6XZflza+3H5+fnvzyAa7JJEjjWCUwZYy631v6+cy5uyCEj8H0ZNo742d+3lFLhd0qLKP8SpZT/53ewPT9jExt/37Ohjfe/lZtR7ICfIWK/0rNpvVpE9q1zgm4hIpeLyI1xbXRQKfS12lxXQ1BBPPkBWOfcI0Tkk+u8zrpPbzQaN8qy7GnOuT8PfYsbVjBNLFSQc38nIg9dd+PrfIEx5jHOuQ8CDxjgHq+UMj1rAKD8HIVz/lNEThaRVR486Rd1FOgr8Fq8Lnard33gd0mS6Gq4Dht2Py/oh7Xu2yLl/URkZp1D6vfpvyki+Ky7zSoN944RDP1YgqB9roi8pd8dY3skQAIksF4CR7XwEJF0YmLittbatzUajZvA+qC11kVRLOR5fsG+ffs+KiL/s95Br3b+5OTkrbXWD6zVamfVajU8fU3a7Taerl2slLp4z54931qtDf6dBEhg3QRgGbhca31X7Mjjq4MGOeBJdbSCYC8Py0ZRFH7jGB4UeKGB78PG2guRKEhWbkJ7exrOu07ENZ2zsY3nl2X5CRgH1jGqW4rIFcaYG3qFYbGn9gLEN2GMkbLEPt8/ocbP2Pw+LMuygQuPNE0/WJblA5xz07AuhA29F0dB2GGcsCoMWnhgnh8tIh/AvT1s+j0j8InLAHNbq9VK/D7P85+sR3jE8fXO+ZKuFbTr5wHXiHOBeXbO/Ztz5SlHgfA4USkF4XHrHvF92GXY+/aBiBQRCo91vHF5KgmQwOAIHO3CQ+HJnHPu+ePj4/eu1+s3TtO01m63F/M8/7ssyy5cWFjADbmvx44dO/6PMebpSZL8YZIkk9bacn5+/lql1Iu11l/es2fP//b1gmyMBEgABKbSNIXF467YCIenz92N+goh0kMMtzEl2hiYOeA2VFk7qqfX3df3mje6m1B8EzWOc11ThBc1Du5eDk/E0cbXrLU/tdbC6vEGEVmLuyWE1ClKqaeJyL1wJWym46YX7WKzG60xaZqiN19WSn2g1Wp9aJBLQin1Oa31faMgwrXQH/xrtVrooxcezrlBC48nKKUeq7W+Z48r3bI5By/8S9MUffpinufvgKATkYXDM9IvEqVeAUHTKzSi71419cqbz+I1DObaWq86nHX/JlLCsnJ9WzxOhMVDKXXbaMVYz9oIwuM5tHishxrPJQESGBSBo114YNzba7Xa/bZs2fL4er1+Ur1eH2u32+0sy76TZdkn5ubm3thPOMcff/yEtfbhSqkXwsoCk39RFPsWFxd/WJblc/bv3/+9o8Dnt59DZlskcLQQ6AoPWAei8FjZud5NpBcW/gRvMfCbxhJuVdhUwtoRNpU2uF0dbKArXW+WznGipHryHlxxsB3d55x7jYjADenHawCHLryr4xZ0Njb5GFOv8MCT9l6XsOBSdEGe509dQ9ubOeVzxpj7GWNUnud+A349CY/3a63PRD+6glEpzzxaINA3/E1rDeHx9rIsn7m2gR9CePRYnWLbvdYxbyCoDD//ba19tUgJd7kr13bNvp91U631/a21L1BKndBrCVzrlSg81kqK55EACRwJAsMgPBpTU1Mndp4GvqxWq/3Z2NjYZJ7nttVqXZdl2d/t27cPH0J5j9/0prhNTU3dQmt9hjHmWZOTkxNFUZRFUSDI8gtKqdddffXVfXft2lSH+WISGB0C3tWq41ZyUo+ryCFHFzfw/qm1TpYsHeEV0V0HlpAiz3sDK9ZEDIYQhK2jnRgXAuEQRMjLwhNkBDqvdrxbKXX2QQKm44a66x4WYlneKSKwkgzsUEpdCosH+gTh0WtdCu5gcGtCYPnjQzA37rGDON5njDkTcRboBzhDdMD9KQoi9A0CDZZnCA9r7bPXdr9fXXhgQJjfBG5dVSyfHyP6EFz2rDh5pEj58UEMfrU2jTFnOOfe55zzWRLW8r5Y2SaFx2qU+XcSIIEjSWAYhAf8Jerj4+MvmJiYeBSEAT6EFhcX51ut1j8WRXHe+Pj4f+7evXuuH+DGxsZOrdfrpzcajQeMj4/XsixrtVqtr7VarXcYY768b9++69vs3o9hsg0SOBoJeOGRJMlJMU6jt5MrN11Llo/K1coLjSTpxgZ03ZjgRpSmcfO65nFrrcRo5Tejy0ROFcB+tdb6U3meP321TXCapu+x1j4eggVGjxgAj6+4l8Vxhe9hVblARAZp8QCwzyql4GqFwGpv7YjiA+NFvAmC6Yui+EHoCyy9fT/SNH2/tfZMuNYFy1LX9ayXeYiHwR767SLSN4tHFKfe1QoueiHeBhYPTIRDUgMnjxLx8T3Xx3GGUup9EGZg1Jvpa62dofBYKymeRwIkcCQIHO3Co9pRiLiJiYlHjo2NPWZsbOwU3ISLoija7fb3syx7f5Ikn9y9e/ev+gBMTU9Pv7jRaDy80Wj8NnyDm83m3na7/fd79+79SxHBNa7v1Ip9GCabIIGjkkAMLvcWj95N1uGe9EZXq17XrLipxyjjRj9uLNc6cggPuFoFNx//stinkCkJrjh/KyIQCodMgZskyX2cc491zj1mZdB8r9tY2ASXWut35nk+KIvHzUXkSUqpUzsB3TfBPjvGnUROEGzhe6QRR0wLMjt9c63c1nOe1vr9SqkzY3xHnMPoghbnD25WyGRorf1IJ17mS2u7hrd4vHKle1I3wD/E9EQXPR9rE5IRxNgPi0gPaz/nnHz4erB6IOgea+bklXEqaxt/dRaFx3po8VwSIIFBExga4TE9Pf27xphHJUny1LGxsXF8MBRFcc38/Pw/duIwXrF3794frfbkcRWY6eTk5NZarfa6RqPxwEajsb0oCru4uPhf7Xb7ov37979aRJD2JKbCHPTcsH0SONYILHO16n3iHUGsiMfw70VX1fJA/YlujIc/P6RHxWbSWxOqXazPYduTqvVQKXVDwY0qiRXaxhGzUFUeOj4QAKmqXtxJ+40MUP91qAkzxjzSOfeRkE4X1+8+2e8dkzEGwuPSLMsQwP4vItLs8yK4d6d2BwKzkUILKBSC2qN1KMSgxMxWyCkLSzIyO/VbeGxJkuQuZVm+UCmFZB6oHdJ1cYriJwR9R84PK8sSsTVrzCzm0+m+UkFBhgPtdeNsgvDwYicEsPvTQjY0DfFbzRPkx7tEyif3eS5Wa+7DyPgVhdNG3KwoPFZDzL+TAAkcaQJHu/Do7jdEpDExMXFqmqav2bp163HGmBQF/ebn55Fh6qyZmRmkuN2MH/J0vV6/y5YtW56fpuk9kiSpi8hilmWXLS4uXjg/P48nmzxIgAQGR2BKKXW5McZbPOLmc6XoqDSFP2INH4USEHHTGAPK/R6yeoKNDXRvjQacgsRF+BrrauD1UBdJd4PnkB2rqv/Ra5mIFgIfG5D42BKIj/M7DyrOPQwaJKz4sHMOtYj8fbcbgxL6WBRFFERQBMighQ3/L/qJO0kSCI/Li6JIg/BAtijPOrp9JUkSa2bgd3POuft30td+fe0b/tV7XKvVbuucu6wsyxNCBjOfTTfEcvgGGo2GF2dZ5qcZYgNWGgiPNR6VxSOk0/WvWSY8Ysaz3gxowerhz60KGvp6MUrJu60tn7LGC/frtA8ppSA8PJuYeWu9jdPisV5iPJ8ESGCQBIZFeICBnp6e/kOl1HMnJibuZoyZds6VrVZrT7vdfkW73b6s1WptuNLw9PT0jY0xT5yYmHioUurm+MBrt9tzRVG8Oc/zj83NzR3yaeYgJ4htk8AxRMAXEOxsSE9alv50qaRHF4Vz7jrn3PNCtqEeK2TSgwsGSqSIFfElGhL//+r7paMnu6o9o7PRf1y3VoLykSNdV60oSGL62x53LoiY8zub48MJj0cqpVB3yKd2xUYypNPtLXwYi71BePwsCI8N39MOsW7urZT6hyqUQWNHq6LgiAKrx9KEfhRlWX7POfdmEbgb9e24DUSmcw41KpalGY4Cwd/0q5TIDtbnUFNkU8IjCIkDhKTPqNUjOuIou9XUlbxL7BG3eCClcld4VFz8f3syD69ugKfw6NuaZUMkQAJ9IDBMwkMmJydvlSTJqbVa7exarXYjPAlCMcFWq3VRlmUfm5+f/+oGmSQ7d+68PdJkTkxM3NEYs73jAtBeWFj4hbX2/JmZGbhRoIAgDxIggcERmFLKXC7iTlouDapq5NXGsLJnWGt/Kc67AK0lpe0ae5zcW8T+cXWyg4Xilt4XqUf4RLERCxN2klvEnd9XRNwHReRCEYmWmO514WqllLqwil2oLDGxgGAoq91bXBAD/ZmzBcbXN+EBa0enFgmqhCOYG7Edy4RH3PD3pvcNliV8gaiCuOrXcRsRhTS1J0L8IClAGRVhqD5vfeC9lwrO2nJDwkMhxqMqkNjt93ILVlVkMgaXx1owVWihSGlLgcuVUu7bZVlgfj92BOp6HCdany7OnSlOfheLH1m3UFUGi6digj4HixyKZgar3FIM0tI0UXj0a8myHRIggX4QGCrhsXXr1m1KqTtorf+q0Wj8Tq1WG8MDzLm5uX9FJfP9+/fjQ2H588w1UArt3qsjON4yMTFxA611Wpbl7MLCwpestW+ZnZ39xzU0w1NIgAQ2R2BKxFyulFTCI2ymYtCzd5cywZHK2iuddfftr/BY6rzW+jXOyWlK6d+KaXDjhrzqWuV+FTJVBecvizgI9OmADHv1eh0B5q8qiuI21slE3NgeIlMXNtkQVs8RKb/WySp13eawVq/WWr+ykxzjhaGzXlHFsa20dvQEecPqMRjhofTlIupEA+ER6nbEAG+f4QopdCEYnJsTsT/suL4+X0TWcS/WL4LwiK5W1b69J8ZDICiqyvaxdod3zesxIqCkZBUCYl1Z+rTqEIOHTCTQj3kSkdsrrS9zTm7ge6iR6hfrreq/Fx4O8SdYJtV4ojDv1rCpnPl8dyg8+jQrbIYESKAvBIZKeODzfmJi4nit9d9s3br1nuPj4ztxd73uuut+nWXZW+v1+ltnZmb2rzMAXG3btu12SqkH12q1Z0xMTMCFSzWbzf9tNpuvd85dum/fvkF/0PRlMtkICQw5gWXCA5vA6Nfe3aArv/FySsmVpTL3lSzro8VjGb0xEf1UpdRr6/W6rzERXZIQe4CYiN4A6CrqxAsPbEwPlto7aTQaJyI4urTu9tY/vj6wLkN4Mo8dZSHOtUTUM0VKPGnvx4EMTy+ApSOMxYsPfB/T6cag93AxZLVCsDs+J86D9bcfnajaqN1GG3eZiNzQx9pAEITkALHYY7REWGu/Ja58sIjsXt+DJS88upXLVwoPiA5jKtc8H1tSokxIcO8K3ky1tCZ5kUlZelevn4v4uBsIkEEetxfRl4tSN0iSVGq1urSaTZ8qGu+DrF0lVoQYwRggjHzSgxCrUqUlLroxKhQeg5wqtk0CJLBeAsMmPGT79u1TZVk+eXx8/GFpmt4hSRIzNzc3n+f5J8qyfO/c3Bw+/KtPkLUd6oQTTniQc+5JcEWo1Wr1LMuac3Nz30el8jRNv793716IGR4kQAKDJbDc4hG92YPrDS7tHN7a3m9moBaPMMybiuj7G6PP09rsCNmwuvEB0X0nVNy2SrlvOOeQevZQNYV2KqWuEFF3RE10v3lcEb/Sk23LF5IQUU8WKd/TD+zB4vGCWDMj1oWIQebY6K+opeG01hAfeGp+HjJE9aMfxpj7WyvPEpG7K60ngAGbfl+DBWITWUJQTb0CBKPD150rYElap7vr4YUHrE74Hw6IHrgrFXCFWwoqF620lNYnM4TlZ8Ha8p9F3BtFBHEygzgeIEqeKU7/AeLr4SZmdOJd83w66OAyVln/qiKHRZFVb4mwlqoReZnlv6PwGMQ0sU0SIIGNEhg64YGb8fT09Elpmj41SZI/TZJkzDmXl2X5zSzLLt6zZ8+715HdSu3atWtCa/14rfWzarXaTZDWMcuy/92/f/+XkiR58d69e1G7Yz1CZqNzwdeRwLFO4LCuVpWbSXhu7dyREB6Yj9vg6XOSJD4WIVpg4gZwKXbAWzx+rpRCZW3EhB0sNiMKjztET/3DCI+gstRT+iw8vKtVEFF+PLCARMETY1pi2mAUEgw1NT6LCtoi8pnNZrfSWj/dOXkTaikGnzU/qz7FGCqIw/UJT/CruB4ks/2GuHIAwsPLCX9dX6k8XDvPssqlyacWgCsT4kC8a50ryxyJBJDdCp8zgzierZR6ndaJgeXHi0JZEoS+X1XAvRdKOCA8vGtcdE2k8BjEvLBNEiCBPhEYRuGhJycnt6Vpeo4x5sxarbaj0WjAFeKqVqt1qbX2L3bv3r2whg9H/zm3c+fOm6GgljHmCWNjY5O4sZdl+e12u/2RPM8/PDs7O9sn1myGBEjg8ASWhEeopRDdX+KmyiTwZxdny/JKa+x9JetncPlBO3czEfM+peR3RWQrNsUhha53b8H9AuloEehblr7wHlLrPrQsS4iPlcdOpLJ1ou4AzyL8cRXhYftk8cC1ThSRF3Qqrj8pFOPD/c/HeKRp6rNpBcsNfue/R5ZgH/gesv+KyD85504+WPD8Ohf205VSb9ImNT0FGbu1NDzjNPWCoChLVxblN0S88DiUJekQl1+DxSMGslu7WyvdqjcaJ8KVqbeAYa2WeuGB3xVFVg5UeGh5tlb69UlSN2VZOsTUew3kF0v1H8TcJMZcVdpy3JbldujIKJq6cUgh8ByvoMVjnauTp5MACQyUwDAKDwAx4+PjZzUajcdNTU39PpJ+tFqt5uLi4jestU/dunXrL6+66qrVCm954XH88cc/opMz/zHGmD+p1+tplmXtoig+1Wq1XjM7O4uihKxUPtAlyMZJoEvgoBaPKpOPqmpy+KobCPQtrxTnA7kHFeMRO5WKyHEi+g1a64clSeIL3UXBgDiPWq3mvVwgPvLcPxF/qIgcVHiIyGWi9B2DX8zKotrL0rz6BpdcrVbPm3rohTSJGiIick8RmUJGK+xHITqQyTamjIWAqtVqiG9DaIcXJhBSOB9iRCn11Y5lGcwPyNq1njUMi4eIvMk5BfNG9VLnPEe/uY98KzMMxv11cSVc2PrqaoU5hKUAJhVx8mpryx8orT6SJjVvCariJvD/Koi7shQ5+F093VoL97c1FjJcEx2/stM0faYV9zpbOBRTCd5mwXnKIf7ESK2WNq3IY7Jm6x6i3DM7LnSJd8PquUyVBrr6BYXHmvjzJBIggSNEYFiFh2o0GvecmJh4xNjY2JlpmjayLENNjx90PljfqJT60u7du+EidbgDY0+PO+64V6Vp+mdpmt4Mn67z8/NX5Xn+Iefc62ZnZxHb0c8PlyM0rbwMCQwlgWXCw7vfQHCEoVRuJpVHiQw+uHwZQK3N+0TUmbhHxDoe1X65EkXYmEInwHIQCt0dTHg0fPC5Mk8K2a8OJTwqB33vz+++JuJQ/+Odm5hRWGouM8bgIY2Pn4hZq9BmT2Vs74EF1QGxEQoseoESxtoXi0cUHtYpE6uGg2kMno6b/sQYAPj7oihRNRzV1tdZIHY1i0d3Zw/W51gr31FaLvfCwzofdF9ljIIEqEJuyrIojTFfN8Z8rN1uX7CJOVn5UqggWIIeiXTSziqowq7ArTJvVTJMG7OgRJ1spbxPZ9Gdi+RksAxGNywISFsWYm3lIUzh0cdZYlMkQAKbJjC0wmNsbOw3G43Gn3ae0P1lvV7fhg/Ksix/lef5FUqpt1533XXfOxydm9/85vW9e/cep7V+W6PRQFA53KzKubm5f2o2mx9cWFhA8abNPGXc9OSwARI4xggcIDy6G+TK393XGY9ZrYwy980Gl9XqAOHhXFVccOWGsIqHiFrB5zg9lMWjalMnr5Wq+GF30x8vFmJG0Bh8bGBHQdsf71h2HrmJtbBVRBCnchfwzPMcJoxuvEqSJP57a+1/W2v/n9b6XnAr80Hf1uLcuAH+p7IsN+VqlSTJPa21ZzknZ0JGRquDr49SFN1YhZBpy2qlXpllLQS2b+BYm/DAdl6JnGO1fEdZucxoo6EnISR9Kttufl2405U+4F5r/Yksyx6xgU4d6iWoZYL4GVh2TFn62Jtuqt9K2lYpnJ21CyLq5CTRJzuRc4NAjNUFvesf3P4oPPo4O2yKBEigbwSGVXj4j+/p6Wl8QL65Xq/ftNFobNFaL87NzV3pnHvGnj17vnQ4a8UNbnCDXc65uxZF8dJGo3GHWq0Gn9pWlmXvzPP8kj179nyrb5TZEAmQwFoIHFx4BNHh06v6J88WFQSPlKtV6Ld+fydg/MwYfB3FB75WaXXhBtO1FpwmIoeusF0Jjz8PwqOKFA7HCuHh68IpJZdYax+1FoCHOMcLDxG5S9jod+M58LQ8ZLKCdfcD1to3wB0sSZJbR+sI2kySxCZJ8o1Wq4XNNtLabsjdKkmST1trH4j4EVG+KIukSSL1RkMWFxe7KW3DOKDoXtnRYC/b2NhXS6dbuVp5A4+154jYfxHRl3TcwKa11rXKDavKJBUTGwRW4Pf3ncxqjxeRfetL8XvQkcCdbzpJ6x8zxvwfrLF2q+XjXGD1goUKh7cIiWRFUVwjYk/TOrl/5zMOwkMj7ggH6njEwot0tdrYquGrSIAEBktgmIWHbNmy5XdE5Cnbtm27v1LqRDydy7Jsn7X2RYuLi59dXFy8+lD4duzYcWvnHALKH6K1vjEeKJVlOWetfe7i4uJn9u/fv3ew6Nk6CZDACgIHxHj0Frbz2YcSpFt1riyKIyo84GqllIbw8DEeQTR0q48HywQ2pDBRrGbx+KsgPJJDFBDsulph86iUfNxauymLhzHmMmvt76PfYUPtM1vBdSwEUiPbFVy6gPnyULUd/fCBIKGC+bxzDjWNEKOBwobrPjoFYOGC9sDSRZNqAAAgAElEQVQqzkR3M0lhg11FUSylhfUwnYPwGJjFw2/ojQGU5xftJlynkEzgHShiGYVHNchqSpDlC65L1lokHYFr71PD13Wz6L4gld9T1vyNWLm1KOUTGMR1EYUP+hisHV91rnxmVcRQ/0XH+nIeBAqsRVX25coqAm9EptPd+JTwlSRAAoMjMNTCA8UErbX3mJiYeGG9Xr9dkiRpu91ulWX5LqXUJdddd903etB1XcXxkG16evrunadar5qcnLwtAi6LothfFMV3O0GVf7l79+5/6sNTrMHNGlsmgdEkcIDFo8oY5aQIT311yGoFi8cRymrlSa8UHtFFCH+rNoc+ANnn1BURWDwOFuMRZi25l4h7tIj7v2bJzakrZmJDXtxUQcIQHrB4rNv1s1ar3c5ae3ZZlhBDvxEEE+I3kH3LJ9gIYul0EblIRG6EWiPOuVtAb0CYoBtBePgvEA4i8vkNLsFPa60fCMnjNVpPcLlPExvqVCitC2fLd1lbfmyjIkdkdVerKMTgalUU2Wsr4aUuU0r9CWLP0UcvTBBibq3U63VYuGwoHrnPOYeCgt/eIIul9aDtZeKkoeF9Fmp2RBERUh4jlRtEz2dEHIopwmXvZR1fvPN87ZNglYnig8JjczPCV5MACQyOwFALDxFY6BvHp2n61snJyXs1Go2tyCqT5/lX8jz/4J49ez4S0MU08Riv3bJly656vX4/59wbpqamtsJHNsuyK9vt9kc7T/o+tmfPnkFnyhncjLJlEhheAlF43DUmD/XCw9cqqJ7owt/eux9pNejK5SsomvdprR7n0zwhEDr430frR4/FA+aQhx1eeKDp5GQRC5cmH0HQGxwc6jPAocxn8BJx/+ice4WI/KuIrKuYqTHmVOfcJb2Wo8g2fPXpc0Xk9LIso/BARfFbhU05REcVYoDeVMX1IDwu3eAy88JDG6MRx9B7eFe6KjuT01q1lbiTi6LAQ6ANHqsLD6+8qroYXeGBQovOuVPBIFiF/NrrER7ePUspNWOtRZavTQmPJEnuZZ26wllbQ8HA4P7lTU+hag36iBDEHzmxl4iVv6zmJnlZh9V5If1Y12JUfdjR4rHBRcOXkQAJDJjAsAsP9L++c+fO8xuNxgPr9brPTDU3N3ctYjX27t3rb9DLyriKyI4dO+Dr/HCl1FPq9XpDa50XRfEfe/fufWmr1fqOiOwZMHc2TwIkcCCBZcIjPvnFRgx1CirxsVS5/Ail0/V7PBH9XsR4YE9nDDLQ+hoX/v6JNLBI/IRg3izLsOODxeNTh7dQeOHx+bDR9HtMuMugfYittFaTVrOJNpHTFW0ilgCB3f++zoXzEFh/6/U6dq6hFkUREoYpBeGD/kN4LCwsXCgiN0QmKRH5baijeK2QTrdKMbskPNZrgcEO/2+r1yuttKmsCbBoIbDcWxai3cg2RfymfnDCI1hXxsbGMKnnLMztg8XDH1rrc5RSr0aNE8RYxBTKYBiC7WH82WutRZwFhMd6WcRLqUZjyx8im1bWbtfidcAiitGQqxngnyVi397tY1LzFg/Ed6DoIcQl4kCqmBDbzQbHrFbrfMfwdBIggYESGHbhATjJ9u3bH2qMeUyapvdJ07ReFAV8keGe8PprrrnmpyEQsutqdeKJJ57unHu8tfbeMJ1nWbZncXHxq+12+znNZvO69adtHOgcsXESOFYILLd4KOUDj71FwCLDEAKB85itBzEecHMZsHWycaM0ta8tivIecFVC3YvK9abqU0y5Gp9NB6vA4WM8/F0rOVlZuVSqmhp4eg63pqqmRvDx90/VQ+XszqZzRmt9cp7n/7aexdBj8YjuUn5fHYPYe9yposUDKX9/1xhzjnPuQaGGR3TlQR+xj/2ecw6Vu9+xjr4gHu+1xpg7iQgSeyjYcrRCzI43pfiNcyiEh039ohJ7v8FYPKrZwnpKEiNlUYpFOt2iWCY8nHOvjskE4jgx377KeRV4nltrv+uc+2sRgUvY+g+TnqWcPE0p9bvOliZaWOJ1oB6sK8Uiaty5Z4nI25aEh3e1OhclHqOAW2GBi+sUZqrniMhb1t9BvoIESIAE+ktgFIQHKpnfstFoPNkYc1aSJCiWlZVlibS4H0iS5O9+/etfo5I5DrVz586Jjon8WUmSnD0xMXGTPM+LVqv1/YWFhU/Nz8+/rmNyX63wYH9ngK2RAAlEAge4Wvmg2h7hUZXV8SUurrSmPGWAlcvDvbF2a63d5c7ZE4JA8HvDEPfg+11tQuF/X16ltUYGKmTAQuDxIY8kqd/HOnups7aqYI6UtYi3iDEOiOf2IsSXrQaCvcaYU/I8X5fFo1areVerUIk8XMrHi0OI2LIsr+lYN5CuF33+buywMeatCJy2Fhltq4BljD9WNXfOvalTSdxn5lrjcQ/UElFKjXl2sCJVBqNwZ66+D3VbcLWWVu6UgQgPb2Sp6q+EoG0r1p1TFMXre8byfFg8quntphPuqdtSCc9gTXixiLxmQ1YPnbxciXqx0T6OxHtN+TD7bpC988IDflYi7llipcfioV/WKR3jhQesHt4dDMII31u8pipBRYvHGlcoTyMBEjgiBEZBeABU/fjjj3+S1vo5xpgbIlFLlmU/W1xcRCaXV8/Pz8N1Cp+csI7coizL5zYajUdChOzbt6/dbDY/m+f5e/fv3/8FWjuOyLrjRUjgYASWCY+l4nxLp4bgcmzGr1SiThlgHQ/cG48TMfdSyj8pPj6k58ZuDi5I3hd/qfp1aYsiRzILuN7MrbYJTdP0rtapN9myRNrarairEbJLeRESN/ghxsMLD+ccXI/WIzxunCTJw7XWrw6bZG/pQNtwsfJVwoviP3xRQ5Ff906IMeYtzrmndmJLvHknzkV40o9sU+sSHkmS3MNa+3nn3BisKBBvcLXyISxReEHgWIs4kn0i6ociJbJnwfV1g8chYjyC8IiZtNI0LbRWL2g320glHI/HishfKKVug8rgS/qo+sjsSbMLFyhYfiAI1mN9A9dbiaTP0VqdlaQprB2+/kZZ5Ehf7FPjBtdC+O/9UJQ7X0r5RLeHWl7WiXk/V1wVF+ItZSHtLgsIbnDJ8GUkQAIDJzAKwsOPYXx8/AFjY2Nnb9my5RRrbZrn+f52u/1t59wTZ2dnr8Jnxc6dO7copU5zzj06TdM/GB8fr8/Pz88WRfGOdrv9pvn5eXz4btRXd+CTxQuQwIgTOEB4INahqtpc1VOwFnEe/knuIFyt/BPnpfo/+olKqdfVarWxoiiSTsY7f6+pXHSSbr+wgYfFQ8R9M2ziITxWO1C7AeP9hDb6XsYYb/kIcR5wOULMh0+ShfgRYwzSe6/X4vFGEcEYKitDsKaE8cWxwsqB2JFlwqMTCvdWpdRTQ9VyH1Af4xtChiu4F63L4oH6ILhVB3ciZaPFI/QLaWFtWbqyLK4QcagXAku1D3zZ2LEG4VFduxQlLxArvRaPeqe/J4nIJzsuStsPKDFfrYOYPhlW8n9wzsHFrjIzrH5sUcp8SpS+uxJVs84lMWWur8OBqCIIW41aI/K/rrSn5nmOuWofIDwggo2RxKS+4GG73YbvWjdhGC0eq08GzyABEjhyBEZBePi9wJYtW25Tr9cfWKvVUBF4oiiKPM/zn5Rl+fJO5pFvLiwsXHujG91om1LqlUVR4AnfTRqNhpqbm/tOu92+YN++fahUvqGiWEduunglEhhpAgcEl/vRLqVYxSYMjla2LIr/cdahyvN/9plITCZ0jlL6EUrpOwTh4/ee2BxGP/ooQBDMi6KGSsk3y7LEvWUtwgPdNiLmMqXkj7371pLrTyxqBzHjN5BwH+2keP1n+PiXZXno4oQ9MLTWf+OcexKEQtg4d+PcggUDv/9uyMx0UOHhLROIvQjWnWqsfkJg8XjuWtnD4tEp2AqLx0TMpoXYfJ9CN7rSKQVB50xiPtdcXEDmrE0ehxcecT6LPLfOuhd0Pjfgatt73EkpX3jRCw9s6mPa2mpZOhfifcDjS+FzZTXhEedgC+ZelLprVXwD9VJ8oUa/xtpZy697/xflkDr6fpLJj5b1Tsu5StRLYZGBi55fQsiD4PsWcxLQ1WqTi4gvJwES6DOBUREeanp6GoWX/sAY83ql1HGdwlN4QnktUkRaay+en5//6Y4dO37LGPOmWq32+8aYKQiNVqv1sXa7/ZHZ2dkv95ktmyMBElgfgSXhUUX1+s1XLCxXBR97XYDYBAgPuDWtx71ltd7cSWt9Z2z88jx/ilL69ths+irbodAcNoZ4oty7Ga/q3Ll/11ouLooCsRGt1S4U/q5FzOUC4QFLSxW57je0sHZUaV59pXb/uxDo/EJrbTcI+nDXgfAQkSfFGI0YKB1cuny8hjHmu3mew4VrpfB4hFI+fTCElO9XrNIe9txfdM69q1MN/XMisni4fqRpeiel1COstU/ruL7CkuCDTKo4+kp8VG5GpSTGOJ2Yz7Wbi0dEePiEBUVRBuHRa/HAkG6ktTzTOXmQUhoZE/06WKpkrjAnUYN8KYjONQsPpRJYgE4CADhJVfU6tJjESJa1fcC9iPuxaPdJsT6oHPE4S4fW53aMgedi2VTxQFq0ipnBKDzW+B7kaSRAAkeYwKgID49t27Ztv6OU+iul1G8rpabxgZjnOXyY35Dn+Y+01nfvmO5fsnXr1ls3Gg2zuLi4vyzLl2ZZduns7Oz/HGH2vBwJkMByAgdktQo1Fqr6Dl6EVIX6OhvqqxOTPK4oip9vCGJDnLS6GUe9mtFaI6bgmXhyjPp6flvsv8fmv0qj6lOX5nlXeCANLB7YO+fO7zxbPnedfYFj/hVK6T/y4qByh/I7UMR+I0hYnFVI0xvcZdBPVBhfTXggJgHB8K/WWj8qpIT1QiaIB5/hyhgzmyTJ19rtNtIEw5Vr2WGMQVarT1ZVxj0M/3dohlDX4vvBtWz5hnhFO7Va7dyOzxj+wTUJjSBgW5VhKuEmhBTC4GrLcrdz7tMi9v+uk+VBTl+zq1UuznPtjfHotqe1XOicT7/uA81DLRPwc6G+DObrm865x3Vc2361mhCDRR4V0rVOPyBK3bEydvkEBVUQv3eTwjLwa/4DIvasg7LQ+mWd086rXgPRAmtJ6lPrhqQE/mV0tdr8SmILJEAC/SMwUsJjx44dv+mce0RZlo/QWt8SHxLNZnPGOfeiiYmJnxhjUNjr4bVa7TeDteMq59yTd+/ejaBQuln1b12xJRLYCIFlFo+4yYuBzUitW9giptMt0iS9uiwLpDTtqYCtqmp3yAblk9FWeYK63/uMQUrpVFlXOh08VELYiNuG5xd4+oxNHI6Y1jTGOODJf2+8QxAi2NttWHiIqD8KsLCB9dYAVEpEoHVvyEBwccIGeaVL0ErWJ4oIXEeRuhZZ/rBJ9oHlkWWw0rx7bGzs5c1mE8LBF+hYcTyok+b1UxAuGHOo1o1TfAZcpdT/C25ahxUenb0vnsqfhxcmCbyCHALbjYSn89G3TWPMSr3SFhkCta/dyAJa/ppVhEcM6MHsW3eOyLIYj25TxuiLnHMPx1rxRQ4rjqG2n69sDhbNoiiQih3iY7XaI/dRSl3gnDpBm6ThRUdZVqmEPVzrf4ZmUEo+aG35+IMLjxBc3rUO4iyfmMCLF2a12vwKYgskQAL9JzBSwmPXrl1bsiy7VedDAUWV/iBNUwSZZ2mavlFrDbcrPP37PWPMhLX2V+12+x+stW/Ys2cP/MQZVN7/9cUWSWA9BA6wePiNshcPVZwBgsvxix4XFx8GEWo1I2rAXy8Kj2qXjBNQL6Kq5gwRYmoJaiPgn9IJiiXEJ8wovFZt3nA+LC1dq0uwevgdYWWBQYXtwjl5k7XFJaGy+HrGq0TM/UXs40UUNvldywLcoEIsSShB7f39vcVjDa5WN+kELV8hIjevYDhsarsWC4ypegru8IT/+YfpMPr0t1pXogU6CE5B1aZbWaXU96wtEGezikjQ58ElCPEbYdOO9nqD3X0XtNHI3fvcPM/fvB6Ihz63Eh6+NHuIE6osV0GQ+t9hvhXMVuC60tXKNw3h0cmy9XBowjj3YFFlGcYa6LqKQdXC/Q/sD3OYB4u4T1YWlMo1qlsPxnsXVusOlqXDCg+R80Spc9FMKDLoV7jx4gjTW32k0eLRn9XEVkiABPpDYKSERxWsKRNTU1OoOHv/Wq12HD52O6krP4/6HFmW/VGj0Tgen7l5nn8HH3Ba6y9ed911fXi61p8JYSskcAwTODC4PNQziHEKPmgWBS+C20+1kfX5WCv9gW1kEBtVgiq/8/a/DdEilfBIURnaVulc4fDkq2VUFgEclbDpbgC7UxLdjYKr0a9ELGLDzhdZEfi7rknUCGx+JXah0SIBK0V06QkxFdgwo5MXWmtRvO+rh7nEjUUllytxtwwOUr5oRbfvPibF/1tVeCCrk1I+41bQf1UsglIKE/E9a3NstFexeCAWQZ2Xpml0TfI+bNUT+V7e3o/uudbavgkPUeoV8I9aLjwqq0W1LkJWK5EXHEp4aK2fpbU+XUTfGfooWrx6LD9eRFW1NvRfieiPi2TfO8T83FHr5FFKqectxfz3CI+lGBKnlPuWUupD1tpDFWo8ryMAz1XaVLVWfDxQCDLvYUvhsa43I08mARIYMIFREx74gEymp6efnCTJQ5MkuXOSJCZNUwRO2izLjhsfH681m81Ws9n8YlmWz5idnYXoWGsw6ICng82TwDFNoCs8sDP1MQ49B25W5ZKrlSDVLp4UlwgW8E+OY4bYwzOswtMrP3r/pNj71ocifrCqlIVPTQp3FdRV6Cmg1ytMFpTSn7U2f+QmZwwyCsLjFRhyFAdeLlVHpZy8zxViLfzPXwwpcA916RsrnSCD1K20Uhoc/WbZBysLYkdKW+YLzrk3d1yuvAvUIQ6Iig9rnUx1sgHCXNEb72K11j8oCvUwkfZ/H8JVFai3iGi4h8GygvtzGRSQUXCBCwIyWpBCpixkzOrDoV90OOHh0xRrhYdQ4AxXq8O4sJmzRRyC9VPEp/QE7Pt+hvgVWIEwpjdYW6A9HEvq1/+o39qxvj8lTVODmBZ/Qgish+UkWtfKMocyRC2Rw1VEP6jwQOo3hTgRWjz6sIbYBAmQQL8JjJrw8Pfxbdu23UNr/egkSU4fGxuDW1UWnh4io0pRFMUvsiz7zN69e/Ghi7zoB/Nv7jdrtkcCJHB4AgdULg9B1123Ee8a42sbVEG+cVserR2rAobAqNx6gojwKVy9a0os4OeLt1U+9t6y4rMtdet2QOigwIZ6s0h6gUj7p6tec5UTkqT2wk4Wvld2Un/7XKiII8E/xFSEp9U+o5X3/qoOPDRBtqlDHTcR0UgDewtv58ALrXU+hgCmirK0SuwzrbVIy4saR4c6kKDjd0T02zouV7dfEWCOviyUZflfIvrFIgUyNK086sakb7PW3s859xte9BjjA+irIHMnSbLM1ajUWv95P12tVrN4hEBuTPYhLR7VoMwTRNwFBsEyIc4jxv9EsZBlqPPn5+j1IjYKjxVMNOqjPCX6WPXG3cQEBlUcEWq4uMeUZUnhsdk3GF9PAiRwVBEYReGBYoK/sWXLlsegknknpeRx9XpdIwAQBcCyLMuKovhCWZYX7t69+8JoLj+qZoWdIYFjk8Chs1qF+IqyzCtXK2+ZQKE11C5AgcG1AYsxI6FYHdJR+U1+cJ3yjcSNpf+hcivqfTI/V7k6Wdw7/nVtVz38WUkydjel7OnOubPLsmzEtLc91g5fSDB6lymlIDyQAvdgcWl3ETGP00Y/slNdfDpm4fUB0FX6LV8jRJy6v0gBcbLa4etNaK3uBgkTHuCAh99ka63R5JllmR1sgzxmTHK5c3L3GNMRCxLioiETbcDs5rTW71ZKXZjneV+4ihze4lG51pWYb6yecw7lahUA/a6IfpTW6mxjkp3RStELLwgRWD1eXxTZQYWH1uZtIl54QFR6FzC0VavVJMuykD3NXKOUfY/W+sIsy354mAmixWO11cu/kwAJHHUERlJ4wBy+a9euB2utn1eW5W9PTk7Wka6x3W6XzWazaa19rzHmA9deey3SQfIgARI4OggcEOPRG9gNq0NRZD6rVW/9B3iUIF5jrYfPWgUrh7VShhSmPsajimKoxEYVR+y39lW8hfuhc+XVImqviIVrFNyL+nWoNB2/s1L28qIoYGXouvJUG3SfvtZZW8IAg83+vyulXlgUxb8fmAbXnC1K3gnLQhU/7je22gsta/HwBQ1BXq1HeHzeGH13tLMysxUCxpXSZ2RZ86DCQyHWRAnSmHsrRxBx/iuSL/XEsVxjjDk5y7I+3pNXER4+w5lPHoCOnVMUxUGDy3sm+SYYjzHaW5J6Xc/i98japZR8PM8zVHbH/FT+VCINEbmjUsk5WqsHYvzgAUGGNR6FR7C0fU/Eopr8arGHFB79egeyHRIggSNGYBSFh3fhHhsbQ5HA0+v1+qlKqSl84OZ53i6KYh/y4LdaLaSbjB8KRww4L0QCJHBIAgfNahWtDl4suFJsyNjTGBuTIs+lyKs4jLUc0Y8eG+ieuhbLMlfFzTAyDmlt4JpUOiePFylxzxjUcWcRfQXqD9VqNYUHJc1mE9YJC2sFfs6yls8GVaVZVYXW+v5FUSDeo+fwsQjvDL/AplYlaaryLKuql0NEVUExf7pWi4dS5jLnnBcPaBd9gRAqiiLEnqgzRQ7qEjTmq3OLu0cVTO4cNtgYQ1EUCnOJn3G/zrIM9S/gPvaD/gE+vPDAkoG+dM4hyANZrQ5axyP2p9Fo3KQo7KXW2ltaa72PWOi/F1DRVS9Yov4jiIfd4fU3ju5vcW4gUkKwuheJPYkLvitiwYLCo3+LgS2RAAkcJQTW9ml9lHR2Pd2Ynp6ezvP8ho1G46b4vKuCUEtkilmw1v6o1WqhYCBT6K4HKs8lgcESWCY8fLKqEHwbYz26Wa18rQL/ON+ntUJa3DV2zVebDhv43sDxsImusuR22npZkiTfQqK8okAIQIENMTbH/T78g5I0Te9srXjh4SuP+PS1VdHEUIfDVYHu3hri+6qUgvD4Qu99zJj0CZ14inf6J+pVMUL/ArSF5E5wTUOIyjotHpeKOG/xCDEaPvQkRr6LeOHx0YOAGTMmhWi5h887pnVMobsU1x/acc5d7ZzDU/4jJjz87d9nfxIEVMCKdVjhIdL4La3Ly52zSFMcq8wvy4S25B6n/sPaHOOJwuNGSunLRNQtw/x6S0e0nER2mFut9XfzPLmvyAKFR7/fbWyPBEjgeiew1g/r672jG+gAxpZs3759LG4y8LVer+fXXnstAsp9yWEeJEACRw2BA9Ppxq75quU4UCxQ8Nh/n3X2E4lOdiNXUpGt++3sA7lxYEMON6QVDyI+vLkUuetlmt5Za+eFR7xfhTiAmNpKhRoasZvYoN53pfAQY56gnLogWBjQCVQk9CIGm1ql9JVlWVwsYt8rIv+1hl7WRPTZIupRcJnypbuXMm6hb7jPXiyiPiJSXtrT3s211o8QMY8XcTeJG3XE2QXmfi6DlcBXog+Zuo6c8Ih1PJRaS4wHur1d6+TsDrfTlVJ38HADWwiOnqQEGA9E6nusRQ2Q7McijRsnib0M1pLolhVZLi1xXxPkX5Ik+Vi73XyfiMyvMj90tVrDAuYpJEACRxeBURYehyJdJejnQQIkcLQRWJZOF0/n/SYXBe9iIUH8ChEXzv2POEG61x9vcBAx926v4FiR+nSDLW/sZbcVMW9Xyt0eifm8i1SVXcuGzbn/GQKicgXzQgkB5v+wdLnGb4lkqJyNwnkaZg2IDsR3FHnu73lKqS+XpX8Sv55MfrpTvuLc0G7SY/XwRqlg+fhQVQgxHuYBSslnwt+8lxdcxhBQHTfswYKDNvY45/5NRJ4mIj/bGL6DvWr1GA9Uv4DwRHB5URSrVYT3FzGmfoGIfSJiNOKcROEB97OeWjCoxXF6WY5/oV7P7uqcentRFDdeEoHeP7AbK1IVDFR/bW3xvDUyoPBYIyieRgIkcPQQOBaFx9FDnz0hARLoJbDc1aqquF2Jj5DVCpXLUfxORCA8sPH+zxFBiKIlkyLqvSLqz7C/DS5Vcfw+HiAUNvSh5iLyp0F4eFGhTfpu59zDnXMTUlkiqmy6VRpdn5rXlih46FPxrkd4oPWXd+JKXgLR4UNeqnRZeEKP2A1EsX/I2hLWgPBQxzxAxH0al++p1RHdi/xpVZpigzYuybLsKZ0aHvvX36/Dzf7aYjzKslyjq1W8ln6H1vqJGHtPMcEYo+Fd+cC9ioFRj6rVagZFEcuy2AY3vsDNB5ZHNmCBAota679ut5t/vsY1TeGxRlA8jQRI4OghQOFx9MwFe0ICxzqBZRYPBDR0K3mHVLDR1UpErnSlD8AdFeER5t5cpJScFoRHNwYluIJFay2epONJPaqXvwepwX1qW5Ne6IVHyC0M36ylcuWhHKGzXxHxsRTrFh4d99SX+MKOVfphZMjy/fOpepV8KM+zs5YWcCU8kiTxAfE4P0kSiJZuTAREZMgo9ZGyLM/s/+Jfm8Uj1EpB+tvVslrFLt4J1cdF5DlhbCFLV6wNU51WtatON0bGrRWIwq61JwgO//nbkxHr1Uqll+T5wn+skQWFxxpB8TQSIIGjhwCFx9EzF+wJCRzrBKLwOClGH8cK4z4oukTNBR9xDqPHlc5aWDw26mp1VLLW2lzsnBceXUtBT7ajbjXzUPUbVo/XdQqkvuggwgMCAY/efb2TqtCit0x8WcRtxOLxlxAe6FdVcLEb/I6igBAg33CufHtZ+jiPWREvPP4uFgzE5avCeFXAfPWvqqGhlPpwWZZwEevzsbrwQHB5ZbERBJevydWq6qR5qFJycbD4+M9RjK9XWFU+V+pdIg6Fa8+IWcHifHZFYVd8wHWw/Pw6IFB4rAMWTyUBEjg6CFB4HB3zwF6QAAmILBMePvgiuFjFgm0m8UEeriyKK4Or1WyzMcEAACAASURBVKgJj7c5J3CX2hk3qtjQxsBlWD6wT3bOZ/ECotd0vp4nIjdQyrwV7lfBnUch/TAOpBwO1fr2iHOXiVhYF9Zr8Xh2J9j5eVrrE3pdhHqKHOIS/2utOUUku0bEPEQpeXfvZjtar9CnEKcC4XGd1vrDRbHmuIZ1vE8GLjw+nqZpN0YD85TneddKF9j4tFnB2gGRhR+7lqhYnBLzai2Ex0ErwB9qzBQe61gNPJUESODoIEDhcXTMA3tBAiTQKzyqVKM9T8er0IFQMBsPk0dSeEBAJEnt7M6m9WVlWSLOY1kxwRC5DBhegaEmkYhFfZH3i+hbI04E3FC7I1olYPEwSVIqrd5YZO03bTAt8PZabexkrdX7rLUNZKeKtSeC65UtiuKXIvb+IvqhSqknG2NOiHOIuasKQBbR6gFnrWhpQAax1VLHbuD9sWbh4YPL12vxEHGXIIalt2O9BS9X63DP+vaeayL6gRQeq1Hj30mABIadAIXHsM8g+08Co0NguatVpTS64qOqVu49hhBbParCQ+r1+pOslb8piqI3MNvHUoSn555MlVtYXmttcYnWKD5odgQ3JqeNQWyFzwjmMy6lKfLpvrjIWn+10eWSJMk9UeTQOe861JuNyXfLWnuVCNzf9JOUUs8IoilmefKB5T3Vvh2850Tk7LIcVGHGQQoPuamIfpDW5uki7rdiuuDeYPNezr0FLmPWqziXzrmfiMibROzfd3j8ch3zQ4vHOmDxVBIggaODAIXH0TEP7AUJkMAKV6tg4uhuVn3BtSA8bFn+UpyvdD1SrlYYc5rWnyQi74g1L+LCqBJIVVlxgwsafvh0p0L21zv5ql6qdTLpKwuWJaoGoih3l50xBm4+LymK7NWbWGgQHpeLSAPpfmMNi0ofoqihuspadV+R4omdFLnPqEqk+FS1ywo2hif9CJAfZuGBYU0bk37eOff7sHxU1eWzrqvV2oWHfFWkvI+I5OucGwqPdQLj6SRAAtc/AQqP638O2AMSIIGKQNfiAZGBNLDdIGYUwENkuS9UbvF4HRaPkRQeIvqJSql3GGN8ulYccGeCm1JvnEQV1F1t6/M8L5E3N+gNb+mIqYjLwhdXxCb/JSJ2wxYPEbmbiP64iOwSkVp8iu/nSmukgr3KWjktz9uPU0phDCa6HqEDcSzV+crleYa8vKj9AVerARwDtXigv1tF1KdE1N201g0IjxjjEcRYd0y9CQKCEIt/a4qoLzlXnNqpk5KtEwKFxzqB8XQSIIHrn8AoCw+Mzdz85jc3P/3pT/HJu85gyut/ctgDEjjGCCwPLkfRQK3FeEuHljzLvMUDoQ12tIWHt3jErEex7gM27oiTiNmhKiECYeKzRMHi4H3RsLH355SllNaioIe3kzgID1tsxuIxKSK3EjF/LeLuAatHqK4eU+RmzrkfK6WO01ofj4xW6CM23dHNKqbghQcdiop0CkEiBe+wCg8UmblVrdb4CxE5syiKrjtZFFm9Lla97+UYeK6UvNNa8xaRDGmh11vYlsLjGLtBcrgkMAoERlp47Nq1a6Isy9sZY/7717/+dQxeXO/NfRTmmWMggWEgAOFxhVJy1262H4gPbFyRFtZvn6uNtmh1pVXlKZKNnquViNxRRD9aKQXLwfaYGQoT6N3NlgXdVzEclRVhyUIULQ3Y2Ttrm0rJB6xVHxUpvr75haD+Xmtz/5BK1osc9AFP++O8xa8rnu77fobq69cq5RCojhok/2/zfTpYCwO3ePiL1mqN8621L4Rr3FqDy4PwgMXnXBH7qg2On8Jjg+D4MhIggeuPwCgLD9myZctxaZqepZT6p/Hx8e9cddVV7bBzuf6I88okQAKHIrAkPCr3HQluQtWG1m9aCx9WrY250og6JcuykYvxCHBuppS5rFPj4mYQHtis925qsXHFhj9u7Htd08DMi5Hwd1uWs87pU0Tyf+nH0lPK/L3W2gsPWDRqtZpvFvENK4Oo4X6EvsPSgSP87Iqi+KGILwD5v/3o08HbODLCQ0Sfr5R6YW9djtXGtEJ4wAq1kQdiy4UHkgl4Ua5FOYtAIN+NUCDxOSLyltX6xb+TAAmQwKAJjLLwUNPT0zdG1hel1Bfr9frl11xzzS8GDZTtkwAJbJjAMotHbx0PL0J81WtsYP2GaoRjPDy/myGQWyl10xhMHgr1+T9iww+3q2j9wM84cA7qd/Rs9p0xyYyS8n553h/hYUztc87Z+6GeR7RghArmXYERV0BvscEoPsLDnx+I2PuNkvDorcx+KBernneG947rpNF9qYg9f4PvmAOFR7B+oTBi1DIUHhuky5eRAAkMhMAoC4/69PT0bY3R73DOfs059bczMzNfGwhFNkoCJNAPAl54aK28q1VMvRpjFrBxtVWlaUQtXBkqcI+wxUP9g3OCVK0+iByWBQiKoojWg6qCePw51KYL8wBxFvJaOZlxzld5/3Y/JgkWj6peh89aVQWQhD5Wwe9VaQtry67rVehLCDBXTin9A2sL9GmgFo9OgPsroktYHPuB9WF8fMw5InYdlcuXkbyl1vohSqlXYd9fWTMqKEmSBqFYuaEFq5Ury3LBOYVg/8+KyM82OC9eeCDUxi8Q/7aA2x3eO6FQfZVxDCrkOdZaWjw2CJovIwES6B+BkRUeW7Zs2ZUkyd3T1LxeKfVDpeTia6/d/bH+oWNLJEACfSYwZUxyhXNy19huzOLU+2S9CluwKFY3olmt/OjhYuUtHnDhWRnbEV2vovtVjzXBb3BDcDN2v//lnLtExFcRX0+NiMNN7eOVUo8WkXuvLKC3cnPf+3MlRqpC3kqp71s7eIvH4YSH70gVQ+QLGVpbbFR4oKk/VkpdgUxeccy9c7YUVO8FNdbvPhGB8PrWJt5DqFh/LoTVSqEexxbapvDYBGS+lARIoL8ERlZ47Nix49Yi9s+MMc/RWv9aKXXh1VdfG1NJbsSftr/k2RoJkMBKAlNJUrvCWnvXGDAdswPFE0MgM54YX1kVqxu54HJvphCRE0Xkb5RSJxljdmHciKGI7lbRtQquTPjXbrd7gsx1TL0L08jfdhg9ss+xbRBCz1JKvc5am2BuVqaLja5XPQUD/RRi0+2c+3Vno/6PIvI0EblucG8D/aKVwiOuq1jEL/TbKuVeUBSbEh536VSdv0ApdXOl1BRER6zrESu894hpzO9+5xzW7zc3Mf7DCo84L2Xps4cxxmMToPlSEiCB/hEYReEBO7+bnp6+Z5KYJySJfgBuvEVhL5qZmX12+FBfcoDtH0u2RAIksDkCU0olV4g4b/GIT/NjhqSYmrV6D6srq2J1IxtcjifnWzu1Td7YccV5LCwLS9mrljJb9VbK7g0+D1YPbPI/KSIP29y0HPjqNE1xL0Xf/GdIbwC5jzPxNUZUt64FvodAKoqitNa+V0ReKCKzfRZEKzqqX9QJe/GuVj2b/m5q357fYWP+gk24WqEp+FRNi8hFIvJHsFL1xrdE8dFjBdmvtT4lz/OBCI8o+IL4oMWj328AtkcCJLBhAqMoPDAmtX371oekaXrOli2Tt2u32zbP888uLrZeOjc3d2XHrN7aMDG+kARIYFAEppQyV4hU6XRxRFcr/Ax3FWzm8GtYPJwrR9HisZLtBVrrJ6ImRgywj247YVPZTVHb+xQ/bDyxoYbweHi/J0xr7YUHvHxikUdcI6bWjcKxt+hhrFjunEOsAV4/4ONAi0dkFlmFNdYP4RHHcpmInAzh0RPT4YVZuCYKLf6riLyhLMsvisjuTUBY1dUK10XVeq31c/I8Z4zHJmDzpSRAAv0hMIrCA2Qmdu7c9litzUunpqaOx1O2PM/+eWGh9Ral1FdmZmbgX8uDBEjg6CLghUes4xGFR/W1CrAOtSpcWRYILj9mhEdvsb749DzGeWCzX2X8qmqe9MR4eOHhnOu78IBwUEq9IVoT4hP2KDzixr5XDIV+oU9vPXLCQ15ZiSO/ivxqrwTQ0s8IuXBONmvx8G0bYz7vnEPskf9sXVnPxFpfWeXTInJaH6w9BxUevdcMb2/vasXg8qPrZsfekMCxSmDUhIf3j240GjcaH2+clSTJ8+r1+rjWuizL8gfNZvPjxqTvve6662IxwWN13jluEjgaCUyFAN1uAcG4iY5Vu31mK2uxbYTlcpSFh783a63Pd86d3Yn3OC7W7ugNKI9P1XutIOF1ECJ7nHMfL8vyKf2ebGPM2c65lyuljtdQgyHFb7w2vqJP0bWop5/XOOfeYa19eb/7dJD2EOMRhMdSWF8MxI7nV8IDrlaymeBy31ytVvuAc+6BnZoZKPzoGcSx42tRFHuttZ8QEVSn3+xxgPCIYjSK0ODehoy6jPHYLG2+ngRIoC8ERlJ4TE9P30tr/dg0NY9uNBqNcPP91cLC/FeLwr14dnaW9Tz6snzYCAn0lYAXHnC1iq3GAnRw2enxj8dT4ytDcO6optONCI5P0/SRSqm/RmXsXt/9KpVttaGO3/dYHvCHlxVF8R4R+VVfZ6lqbJuI/IGIvE8ptTNurntjTtCX3jiHkM3qKdbaTw02qLw72iMuPMbGxk5st9vPcM79BQweschjEGFYty+31r6rT3PSFR4YcW/66R5R5V2tlFJ0tRrAm4BNkgAJrJ/AqAkPT2DXrl1npWlyepom906SJMENOcuyucXFhR9Zq544Ozv7AzygWz8uvoIESGCABKaSJLncWntSfHK7shBb3Ghba2HxGOV0ul3MxhgEh18IfWGt9eIjZo2KT+97N/xKKYgOZLR6WtjkDmrKfkcp9XkROSGmdI1uYDHuo8f1CrENuOeeWpbl5zZYqXu94/BZrWLK38itt5HAL6TT3XAdj5X9ep5S6rWIy+kVBLCsKKWebq19x3oHcojzvfDA+A6WTrfnNQwu7xNwNkMCJLB5AqMoPPTOnTtf1mjUH9Zo1G8NRHjalOd53mo1r7K2fKq1+puzs7PIqMKDBEjg6CEQhQfS6SI411d3jj7rvb+z1l6FIN4RTKd7sNlAPMBFsRBeYBJrewCUK4oiZm7yP1tU76vS1aJ+x6AOCI9LtdYnQBThCT/c4IIrmP++J0mAM8YUzrmHHknhEbJaebEWj15Xq7C2sM5eYG3fhMeDlVLPRB0pa20truEQ3/F0Eem38PCB7AezeAThA1ey53bcvxhcPqh3AtslARJYM4FREx748Ktt3779b+r12oMajfr2npt+nmX5tc1m63XNZvPz7Xb7J2umxBNJgASOBIFJEfm01vouMR1s74YKG1sYMNGRoihQ8frBKJB3JDp2PV8DVbHfH4SHF2MQYaFPEBjIWuRLZIc6GXjCjbgLZI563wD7/tuYL9QZCQ948OQdm9yQ1MkLID9fQUWiz4/ouNLBSnIkjud1nju9NPSpm1J3ZYxH6Mi5HfexN/exU7cTkc8YY3ysRxA+wPDcsizh/taPAymJz4kZtFYIj+460VpjDl7YR0tLP/rONkiABI5RAqMmPMZrtdqNpqamXlOrpX+Spsk4fMRDQGpprdu3uLhwUZYVH52bm/vGETL3H6NLi8MmgXUTwGb5NiKyBe/bPM9XNqDSNPUb2TzPs84m9kedjVdz3VcZvhfsEJFbgEkYu9/Lh2GAB/75NOIr7mn/LSKDTKQxjvlKQ8cOMl8HzF+wUM0coSn4TRG54RqvBde9fsbCTAQ2Pv9zYIP5+Xkf5wRFJvFvLcf/dALar17LiTyHBEiABAZJYKSEx+Tk5M6iKO45OTn57Hq99vtpmjRiBhg8eSvLsjk/P/+tsizePDs79xkKj0EuLbZNAiRAAiRAAiRAAiRAAksERkp4TE9P31hEzmo0GqfW67VbJYmp+UeDwf8V9TwWFhYQ53H+3r37PigieGrKgwRIgARIgARIgARIgARIYMAERkp43OAGN7itc+5VSZKcpJQch1pa9XodGa28jy38w9vt9mJRFK9dWGi+c2FhYZBuCAOeOjZPAiRAAiRAAiRAAiRAAsNDYFSEB3zD9Y4dO34PWVwajcZN0zSZMKaKJ0SKRxwIsltcXGzmefGhLMs/uH///m8Oz1SxpyRAAiRAAiRAAiRAAiQwvARGRXjoycnJ7Wma/qHW+s2NRmNXmiY1CI+Y3z6mTcyyLM+y7AtZ1v7ozMz+jw3v1LHnJEACJEACJEACJEACJDA8BEZFeMiWLVtuW6/XH1Sr1Z6XpulUkpgEyV4Okr/dtVqt7y8sNC/Zv3//+QwwH57Fyp6SAAmQAAmQAAmQAAkML4GRER6NRuOPxsfHz5ienn641rqhNaq5io/vSJLEB5gjrS7+NZvNa1ut1t/t2zf3VHhiUXwM7wJmz0mABEiABEiABEiABIaDwMgIj507dz4ySZKn1Wq1k4wxCUSHc7ab0QrTEVPrtlqtxXa79YUkcc9qNGav+cUvpDUc08VekgAJkAAJkAAJkAAJkMBwEhgV4VHftWvXk40xz0YBQVT4rdysrBhjuu5W+DUsH4jzaLXa/9JqLb5CxHx7//79e4dz+thrEiABEiABEiABEiABEhgOAqMgPNT4+PgN6vX6M9I0fdqWLVsmqwq+VUFfxHhAfOCI2a2Kosjb7exHi4sLHy0Ke2Gz2fzlcEwXe0kCJEACJEACJEACJEACw0lgFISHHhsbu9uWLeNPSNP0EWlaG9NaecvGwQ6lfKYrm+fFr5rN5ldF5Pw9e/b8aDinj70mARIgARIgARIgARIggeEgMArCI5mYmHj0xMT46WNjjXs3Go1anufe0hFjOjAVS9mtqhS7RVHsbzabPxGRp+3Zs+dfRaQcjiljL0mABEiABEiABEiABEhg+AiMgvCoTU9PvbTRGHtwo1G/Ta1WM8hcBXERand0Z6USH13hkTWbzT3W2ifNzMx8RUTmhm/62GMSIAESIAESIAESIAESGA4Cwy480P/Gtm1b3zc2Nn6fWi3d0Wq1ZGxszFs7IEBiQPmS1UN760dRFGW73V4sy/IlRVF8dt++fT8fjiljL0mABEiABEiABEiABEhg+AgMu/AYr9frN9y6dfLtiPOo1WrjsW4HpiIKjzgtMHggxiPU9LBZljXzPH9fURQXz8zMfJ31PIZvAbPHJEACJEACJEACJEACw0FgmIWHmpiYOC5N07vV6+mLa7Xa7dM0rUFUwKKBf9HVKv5cxX1UxQSdcy7P87zdbn+5KIr37N279xPDMWXsJQmQAAmQAAmQAAmQAAkMH4GhFh6Tk5O3MMY8Kk0NigfexBiTpmmqYOmAuDDGYHwKIsNa66x1Dr/T2uB3kue5a7fbPy2K4q0zMzMXiEgxfFPIHpMACZAACZAACZAACZDA0U9gqIXH+Pj474nIixqN2p1qtdo2Y4zO89ygbge+rwoJSoL0uTBwWGszrU1da2OCu5VrtVrzZVm+fXZ29o0iMkt3q6N/0bKHJEACJEACJEACJEACw0dgmIWHbNu27fbOuWeKlMdDUBijXVEUkqYphMWUiNqllNpZWTzcdWVZ/kxDdZgEf1fW2hLuVmVZXp5l2SdbrdZVqDM4fNPIHpMACZAACZAACZAACZDA0U1gqIXHzp07f8Nae4+iaDeqauXGoRxHmqZaKbmpte5uxpjfc06ysrT/Upb2k1prBWtImBYLdyvn3C9E5Mdzc3N7aPE4uhcse0cCJEACJEACJEACJDCcBIZaePQgxzhQpANfDRJaTU2N3VWp9LFJYh7inJsXkYv37p196XBOE3tNAiRAAiRAAiRAAiRAAsNNYFSER+8seBEyNTV2koh5bL1ef3BZFgtF4S7ev38/hcdwr1f2ngRIgARIgARIgARIYEgJjKLw8FNxoPAoL9m/f/4lQzpP7DYJkAAJkAAJkAAJkAAJDDUBCo+hnj52ngRIgARIgARIgARIgASGg8AxITyKolgsS+9qRYvHcKxL9pIESIAESIAESIAESGDECBwLwuMhRVEuWFtesm/f3ItHbP44HBIgARIgARIgARIgARIYCgLHivBYtLa8mMJjKNYkO0kCJEACJEACJEACJDCCBEZeeDQajVPzvIDFg8JjBBcwh0QCJEACJEACJEACJDAcBEZaeCiFdLqNU6t0uhQew7Ek2UsSIAESIAESIAESIIFRJDDqwuOMer3xEAqPUVy6HBMJkAAJkAAJkAAJkMAwETgmhEeV1aq8iDEew7Q02VcSIAESIAESIAESIIFRIjDiwiM9o16vnYqsVmVZUHiM0srlWEiABEiABEiABEiABIaKwAgLj6mTlBIvPKyF8LAXzczsYzrdoVqe7CwJkAAJkAAJkAAJkMCoEBhp4WEMhEcMLncXzczMUHiMysrlOEiABEiABEiABEiABIaKwMgLj1qtcaq1PqsVLR5DtTTZWRIgARIgARIgARIggVEiMMLCY+wkpRDjUT+1KPIFBpeP0rLlWEiABEiABEiABEiABIaNwMgLj0ajfmqWZQtFkV80N7dIV6thW6HsLwmQAAmQAAmQAAmQwEgQGGHhMXWSMeqMRmPs1DxvL+R5ftG+ffMUHiOxbDkIEiABEiABEiABEiCBYSMw8sIjTWunOlcuWFtetGcPs1oN2wJlf0mABEiABEiABEiABEaDwEgLD6TTdc6dmiTJQprqi669dg8tHqOxbjkKEiABEiABEiABEiCBISMwssJjbGzspFotPWNiYuLUZrO50G5nFy0uMsZjyNYnu0sCJEACJEACJEACJDAiBEZWeExNVVmtEFye58xqNSLrlcMgARIgARIgARIgARIYUgKjLjwem6bJaSJu3jm5aM8eFhAc0nXKbpMACZAACZAACZAACQw5gZEXHmNjjdOyLJ8vy+KiffvmGOMx5AuW3ScBEiABEiABEiABEhhOAhQewzlv7DUJkAAJkAAJkAAJkAAJDBUBCo+hmi52lgRIgARIgARIgARIgASGk8AxITyKIp/Pc7paDecSZa9JgARIgARIgARIgARGgcCxIjwW8ry4kDEeo7BkOQYSIAESIAESIAESIIFhJDDywmN8fOy0PM8gPBBc/qJhnCT2mQRIgARIgARIgARIgASGncCoC48zxsfHHkrhMezLlP0nARIgARIgARIgARIYdgLHgvCAxSPGeNDiMewrlv0nARIgARIgARIgARIYSgLHhPDIsmyhKHyMB4XHUC5TdpoESIAESIAESIAESGDYCYy08DAmPaPRGDuNwmPYlyn7TwIkQAIkQAIkQAIkMOwERlh4TJ1kjDqj0WicVhT5QlHkF87MHDUWD3B3w7542H8SOASB62t9X1/X5UIgARI4egjwPnD0zAV7QgIHEBh54VGv108ry2KhKMoLZ2b2Xd+uVnURwb9ERGwQH2p6elpmZ2cxOesWI9u2bfOTOjMzc8jlPT097ed5dnYW7etwHXyPf00Rya+H98aYiNR6ruu2b98ue/fulfgVf1v5fff8vXtlr4jC8GeUONEYy06R3bvDKTtXDCn+/pAjjezXPQcHaXGtbcQ5wFrAmkhFqvlceWzbNiMzTpRgmUyLbFPbXDXlh573Izin8T4Sx401VohIW0SydfYDawL/zIrXdZlu27bNX08p5Zxz/vuZmZnu2t6+fbvDOsIpoY3u3B5//PH22muvRZ/Qv7XO0zqH0JfT0fc0/APP7nh63hN47x7t4+gHDLDAP9wz8D4R3NMw/4e7763lwrh/zszMLFsn8Z4a1lXcxOI9Ctat63ndoD94bzTwdSWHMJ61DH0g56y8fs/PeK8tBob9vDZ44DM13bZtm3+fzMzM9H7GbeZafu5XfH5iHLh/YB0cbQfG7VmE9wv62hVhuG+G+6Tvd899JK7/MowL63zYj2Xvk7AO4x4DXI6G9/KRYox1ke7cubNWlmX8LFm2Z8RnprVWhz2i/1zs/Zzdu3dvXz9rKDyO1NRX1/kzrfUDtNbbtNYGE41fpmlaWmvjh2tvjw66MSrLUrTW2Hh1vxZFobIsE2Oq/Rr+Fr/XWvt5zvPc4XU4rLXWObdPKfXuoii+eaQ/TBuNxhNE5N5lWaZlWbokSUpjTIkx1Go1cc6hj34M+B36jd/jZ+dKKYpciiJTYCdKSqt0oSUtW2VZWosNZWADFtbhTeWMFnFljsGL0lpppeKb0IrTWWldLtrinRkFQfwKZLqw2Ht08flvwDYwBVvcuAtrbaGUwvdOpHRS/n/23gROsqo8G3/fs9ylqrtno2dhkVXFGRYVJJqAgriwSEiUMSYuYQYTl3/yRY2YGBNtBZOY78sXjZhl0CwqoCAa44L6uRCTSJQQFQQZUZSdmWHWXqruvWf513Pq3plinGG6e6q7q6erfr+e6eXWrXvPPffc85xneYkFSRZSeSmkLSirgGeemWKciB4jT08mEr8oRSzIS5YkmSWztRlpRcTSkfeGisKx1NpLGVGeWxK78evjOzKu/94vtGmXXo9bUWRmZ4zBOXEUYWzDqdMPnXPfNMZ8eQqfqeM4fkFRFM/13j85juMC9wXQBfqrEALtKqSU6C/4TIm2Rz8BAEH/1qFtJDWbTVwbh9kpjivP87xWqzkp5U8bjQaO63tEhLbv1VediJ6rlDpNSrlKCOFxClprnLM3Bt3M/ZMx5vtEtLNXT6JLxwUguixJkvXOuVOdcyqKogBujTEYHxT6INqlc6JV3QPYpho7yrEPfQpjJO5dLjssox/hHpZSSrwX/a7RaHhsx8yPOefuIKJr5hjtD0ZRdKxz7jVCiCcppXA/yEajgX7uMB42m01RjfMYg3Au5T25e2wt2yGc477Gig7Q/rhLWN5vaLPwe60xx6Wwf6VUGKfxPcbsOI7Rvs5aa/I8x+LWnxPRnV3qE9VuhojoZXEcP0trvQrnkmUZ7g38HZ+/96C398AY/l4+SwWOHX0JbZllmUjTlDGe4PfNZhP9BitYN5f9oMunctC7Wy6lxPxiDTNj5U1inEAfQD9J01SOjY0VuOZKKa7VahLnZK0NzyNr7YPOuY8R0e0HojuKOgAAIABJREFUfSRzv4MhrfUJ1tpXaK2P0VpzlmU5nk/OuR2NRmMjEeFcd839oc74EayUUp6WpumF1lqsbDL6Q1EUaAuDexTtY4wRHXOEsA1ube/9VufcdY1G44fdetb0gceMX/PHfcCbhRBvjON4Meas1trwsMMkqgQekzqaqnNUD4zyIRrei+8rwFEOouEhWz0kMAEPc3H0OGPGmflN1trPTOqDu7iRUuoviejXpZSqfGhhkojBLzy80C74qh5s+L76W/swLAFfYKLZnpd65z07AvvB7YeNyS1pJQlTT2xkjSEpAQHaGC+gk/BizyytMYXFnkigjcI+yodW+yGGpiubErsLE5eqrdt7YhwS3mzx/25myQGgtD/Vk3WeHGNTDPaefKaj6N+do6Ot8RcAdAggjvbMh6Qi8s6SdSacr1ASj9NwHOFQcbodj9b9TCK6eOUev6uyb2HyggkQ2gMPbBzbd733n3bO/e0UQG0shHitEOKlRHQqLjLaF19Y3caEAgMkvm/jZr+7b2MCaYwJLdEGp+FbbBeuTAkK8cu7cFxFUdxIRFtnrGEOfseYOLxBKXWuEOLokt3BLE+EwYI5b93Cf2yt/RoRbT74j+vpPaRxHB/lvb/COfc8771GXytZY1xbjKVhAl2OHWGBBeNFCSYet0iDfoO/lX0ED1iMO2Es1lrje/Rl7MuXABbvR1+5tSiKtxHRw3PYWkuUUie31lfeqbVeI6XUWHQqATbaAON6AB4A6DjOoijC+VdfHWAd7RPabR/jxj7nBp3PmjDiMe8eqwHuqnYt9xeGvPbQa8AS/DoR/UeX22556zq9S2v9XCHE4WEwb69T4LgmDTwq5rQ8tjD24/1RFIWmBXjFF0CnEOKTxph3dPk8urG7E1rXdkRKeYoQYpn3PjA/5X0R+kiz2cTYERZnyvsG1wgTTpzcIy3G4w+NMf+vGwczx/sYllKewcx/IKV8Gvo8+mHZN3ZZa7/vnPtfrTF20xwf54x/fBzHJzjnLiCi3yIigFPMOTEGeqzTYhzFz+jv1bwrSRLcR+gy+NuWFgh/T6PRwL37aDcOuA88utGKB95HtUL8LiHEW+M4HgizzvZKbRi8p7MaXb0H/5cPmrDP6iFSfd+52lV9j8EHq1DOuXVEdN0UJocHPtvJbXG1UmodVnDL1and76rYjmoSiRsF22Dgr86JQeIIDhNxbx15TCTIkxQitAXmnbYwpBQGWDxFPBnrSGHAlSL87F2JLMKDt1w5d23MwOV0vj2n99hBeXwB2bTHc2zFYdoP5NKmSXx7pbS9Mf4mwtb4lwPQcd6TAZ+DX4B28UmSfsxaXlpk5kIGDxOQkiPnLUVak7GWCmPxlCepddgD/oafATwEPg4oah8sx+QuxcFtVTFTJUAIE51yJf4G59yfTqFvpUqptzDzWgCP6t4A+MQ1xSSwAqLVZKo6cnw2+kd1L2D1tZp4ol3wPqzCWmvvklJeb4z5+24NogfXevt9N1aprhRCvJCInlRNDst7w7YeqI3Wyh0WDb5YThhm6DB6Yre1KIqOs9b+BTOfy8wR2qFaZKmudTURro64Gl+r8QO/rwBJuKvL27Ra0cbv0E/QjyoQUy7e4E87vfe3SSnXNZvN++ewVZYS0TNbax5XKKWeIYSIcbw4bpxPNb6XE8vdv6v6TwXEqufPVM+jur8q8NLZjp1t23lNAvKwNvfen09E35jqZx5g+1VSyg8y81nMvBzHh8+u+sdUPqvzWVx9X05YO/c37r3/mLX2DVPZ92xsG0XRSdbaq4UQq4kITFC1aBM+vrof9p43lNcQTMg27/1vW2v/dTaOd4Y/YyURnZUkyTuJaA0m0bgnykWxppTy+8aYl7Um4w/N8HHM+e6jKHpai2lcWxTFG4UQK0rgEfpDtVBQ3TPVz2maVmMJVASPWWv/wDn31Uaj8UA3TqgPPLrRipPfx7uY+a1CiAHc/HhY4IJjEjWVV7XKhE6CVaZqUMHP1UO02n81cKKTVZKlagXZOYeHwWXWWgCP3TqiqRzLNLYNs3Yp5d/hIa61jjpBBc6nmkB2AjK0VTV5xIQbE/3AHWBly5ogOdKg+jG1t/idoyTBw9hi6SpMzEXHZDTM1V17sl7N13WkAkjAe/d8NiY47abpXDVstzk+v8IYbUACyAJg0CZTIIdrS+IAdAQLimNNRTFB1psAVHB96vXBjzUbxZJGI7ugVqsJU2RkbRHAkxTQWYnwxUJRXhTkAbi0IEGWCAsWAK/7UVFNF4xMBQhXK4LVJA2DVkv+cEee559qyaGumArwGBgYuDzLskuccycnSRLARrXfSspRTXYqNgQ/4x6qJlXVwFo+ZMI9gb6DfRVFAbr4BiICE9OV1Ztp3AMHfEutVltljHlva4X4Bc65oyopC+4PLPDneQ49ye8VRfGFBQA80KGOJqL/HUXRC+I4TqprW92X+L96aFZjIPpLBSSqBq8etmhHfKHvTkzAetCepO0Fngl9EPs1xmy31v43EV3W+urKw/eAnWDfG4AJOz2Koncy89OZGWB9d//fe/KM88U5dC7mdH5fnd/eiz/7O7YKkOHvFRuENka7NRqN8H8l8+oAy2CRmt77lxhjug48WnaFv8Yks3VPr8BxVc/Vqk9MpZ2rvlM9SysQWo09SMi01kKi04vAAxPsDd77NUS0qFpwqe4LXJc4jquFoTD36AAjRVEUj3nvX0dEn5tKm/XotugLZy1evPgdxpiTiqJQOH/Mgbz3mZTyDqXUrzQajYUAPNY4517eek7g2q7oYIZ3PzNxz1Rj4+OVJUFqtakl4fwTIvpqtxZd+sBjdu6a0M4tSh/o+/eJaLCc2GIxKEiFIFXpOJQnFOOXA3rYpmQAguQEqL5cHQZl5jEZK2Un0KWEz3AOMncJeQGkKxCKg/G4dgqTw660mBDi74hoHVYvS3AU5DPVBKCi/fBz5WepJhnhXMEgCMmQT2mtSEmmPGsG53x4DxNpJagwoNwx6WdKYln+DJAS+AhnoLhwRJEiYV2btsA+wlwf4CS0K8HB3J7DB54jzPXbX/g3YAsONufAW7q2hsp5AJFy00CjBIZEe7KBUMF56SiiNKlfW+QAHs3zcJmCy4u9lzgJVgIqXbDmSsVUGAAPTyyxjFiEY2HfPqaO1z7v66mAkCkAj9CBS+CKfqjKB9r3nHPXO+eg656suQSTqMuFEJcQEeQkwYtU6fex75L+3S2pKfXYlR8oaFRL3XqQJFX9J3SJNsK8y1oLJgb9r2eBBxFhJReg7YVRFB2VpqltNBqwI+DKYwV5gpnfYq29aQEADzAex+R5/j4pJaRnKSQClbfKOWdLr1W4dUvPWLgdKtarkkSW4DR02aovoVFLHwf6CPpQW1vZ9oCgH2HbHcx8qzFmroHHsjiOn9k69nc7557eur+SUoYX5GWl/yesfFQseNUG1b2wmzXuYNqncL/vXoApAU8lZaykTfgY9M8gv6w8N865RosxuqjbjEcJ0K/y3p8JxqNclAvPu/LZuvdY2Pnzz41LlSyp7Ee4/NU2lawTvrCeZDyI6CRm/rBS6mnMPFSBiur52cHeVax8Ne/AuRXWWsgJMTk9FBiPADyiKHqXlHINxgeMASXrjWCA24uigKT3kAceRLRaCLFWa/2GlvR5RTXnDFLv9gvjBnw+bc0mc5C/l2OgVUptcs69Qyn1tUaj8WCnj266k8E+8Jhuy03tfdXgjFWqtxLRgJQSsTv/nef5begAnW7AyUzUMOjjVbEYlRlwjwHbh5W8chIYBs/yQXE6tMHQw2ZZBjR76RwBjw0l8IAbHkuO/+69x2QVM9dwbqWmNhi4S5AV/lbOJ1moCILmwCIoIajRGG8/cLF6KXC+goocwAPghXyagjFo6xgTqOUBPEzba55qElk5jw8u6bZCKyCL3VxQBzRsG9jDC8AjoJWS2MD+vIH6K+iEAxgJqq6SUop1pNeS90f5oBRTvl4fuKYo8qWNiYkLrIVciD4nmX4QKfA4isMxEsz1MeX4AdoqYciVpnt8eCdqPRAAOUDXnSxICLspr0VQmQkhnkpEF6OrOedg3sYEf8rAg5lf1vJhnILJJTPfIIT4STmhCrI8PEjRD9D3O+6VYKDEz2W/Cd+XE4flWPGRUg4IIe4ugUdPMx4AHkIIMB7naq2PTNN0PM/zr+V5Dq/DifB4YCwpimKhAA9IrUJ7lBPb/5BS3tvyqO2Atwca5XLcCF4fjIMVy4v/qzGlGgc7NPsYWwBcqkly8D2Uk/bl1lr0Z0RojZXAA6EYc8l4LEPgQGuCPOKce4a1FuZYaPI3KaUyLCg1m80wDuKc0Q5gJqr7ptMDs9cY+0TDwu55QsWMYD+1Wu1x+67ADtoPYRPMfCozr/ber8TEtvW8e0m3gQfuE6XUh1qrsWcKIZYKIaDf/4y19tEKZO7PKN95wtUzpeofOD94Z0owd0rpLaqVKZAAHq+f2hRgVrY+iYg+IqU8UQgxiPAMY8z/SCm3MzOYmjHn3ChCOkoPC/T7FzLzCVgAtNYiIhFSq8/OytHO7IdAUnRWy+f0LqXUGni3lFKNiYmJJEcqC9H3rbULBni0FtxerpR6vfcewOOeFkj9VJWsWvogwxpLuYATGWMg6XyelPIYAA9jzNtboS9fJ6I+8Hiifjs01K7j0UtxujB+EdFbmbmulLpbSnnVxMQEBs2ZfIVF8fID0LF+R0r5G0T07HJi9xprLRiP2X5Bi7quTJXZ3ELdaBuAkclOfDvPaw8I6IgP7Djvzn3uveLFa9eSoDtJ0iKSw/GwHKqnWsihKBoUWnkpY6mF0p5NwV4TZsPGNopdZnSXzXeNNwozql28/GH76H3k703JH3cbuRv2nEelu6omyWk9TT5vnT/LOi+BIoYWD328yJrLxiZGLwQ+YU+XWksf388FmWz7zPb1xCTnV6F/ds6l3vvbW+kqNxhj/mwK1zSNouj3jTGXAHiUKVa/3JGMta9zr/rB3lJBTCTxO/wdK4FfbCW4HdEyuG50DpeH/mYeMB5/6r3HCj/Yjy1Kqd9vgY+znHO/BtNrKxzi8hJ4zKXZeTb6GSZ8x7eA5XsAPLz3mFwChHyJiH66n/t8MsdVjQXVPRqUlh1vPBnpRUKI4+HLJaLvWGt/e46Bx2EAHq1jBPB4uvd+Y4uNeRMmUkhM7zj2uR4ncM3WSSl/3Xt/esk+XjgTwKOV4HQVVreZeVBKiYnRrxVF8d2yLSbbDns/T3a/T2t9WSvQ4L1IioJXxTn30dbY0ZPAA4wHEcFMjUWWh6y1f+ac+0kZpIFELpipEXNeqQvAkFzEzEuttWD1Xpvn+SEBPKIoOhMqEzAeSM3UWm/ZuXPnUqSVlcldAB7oL4f6C56fX2PmILXy3oPR+pW9Tjoov8t+kWitT2wpDOAxfLHWerO19u3NZhNBJl1prz7jMTtdLqhzWqtPu4GHtRZxox/C1+wcQvtThBBvYmaki5xRfu6rrbX7m+R2+9A6J4mY+EFqhZiiR7GCZ63FoDnbLx45m+RYtCLWdZXU1MDQwEC8RMtomdZ6WAm5hKWrB6aWqGDvJ7DKaIA5xrNHd401Nk0YatqJHc18vJ4vOnLI3rzlLjd8M0Fo6+8k4i1EfHOpwiKimmL+HLE8SwiNLEy3aPGi65rNsWW7xnaeB+c5Ma2n/QOP2W6fqXweBnLEjcJ4hEjG68sIzck+/JMoit7ivV/rnMMqIzxIGCCnEsn7c8cL0yURfcV7vwoxvy0NNABRzzMercSi9wohXiCEQHLPg0KINxRF8SLn3HokO7WiICG1WggeD0xij1NKYRJ1tnMOEygwaegXP5tKB53itgCsH8eKsPceffHWMhlmzszlg4ODy5xzp01MTECGdwqAtPceLPr/EKG0Uc+8EP38Wu/9bzjnnoUQRSKCuRyrpt184Z5+vxACqVaLpJT3O+d+vQN4dOOzLmvJTzAJG0bCMqRWzrk3dmPH3dwHxjnn3D8wMyaNqTHmRy1A+qvlPVKlLFb/Vx/9j4jgZeZFkFqVHo9DRWr1i2maItDnJKWUqdVqj+7YsWMYwMM5B6C+IMzlJRBdK6V8I6RWLab0s+VzdX/dD+PtagRYRFH0wjiON7Xi6P+oDzwmcbf2MuPRMknWhRA/xEpNURSYgM/aSwjxe0KICngEqVXJeEx2cniwx1qZy5EqBOCBQWBzi+quGI+D3f8B3z9CJFaddpqMTt4qRT2paxpcqbR4mmB3Ajt7lGQ/rLTE6lldCpEw+5iJkd8JxVRurWlaY8bzLN9prd3mvdxmvHjUkngoY3qo2cgftTtp9LHtW7OHB7XLRx920SjZ7beRu5kobUr6nCd5pme44aUbWjz4iYmssXR0bNd58KsT06VkQ8b4fHmFa4qHnBDi41EUJc652/M8B7MwJcYDq/pEFMzlkGd47yF1OSjgAcZDCPEVMAfM/MP5IrXqBB5YyYVGt9lsAnis894j2WnBAA94PIqiANg4B6u3rYnV+zoYj5m6T8B4XKuUOg6GVGstgEcvSK1Ob9lS3i2lPLU1lm/M8/wtrRVMSBuraqKzNZY/UbvXhBCXSSlfCTO8c67JzBfNhLm8tVofzOUAHkopAI9XdBl44Dl1RcuXiKQkmOQBPHrRXB6ABxGdWBbb3GiMgbzticD5h6WUF6G2GIAHVsUPpVSrWq32J6hrIqVEDY+HRkdHVxRFgUWbBSW1gseDmd9QSq3+tQQeu/1Le6kSADzAEr1HSvkiMB5Zlv1BURRgPOCJqZ730x53D3nGI0mSS4wpeqJyeSW1cg4r6OKHUsoPFUUx24zH74H+bklPzoBHlZkvzfN81s3lWuurvffr0XOttZBavauUWk27M0/ijYHdWL16dSKlWhwrOlawPZaEOiHS+kRHdCx5u0J6Pwh5tEBpCuTbkgPogNEkRFx576yxtrDGouhgg4Ue9Swes949mlv3kLH8kCP3SO785kazeGx0p9m2dZfdeeeuBxv3/JDih0bpX7wXv+SZlWFIrQY/MV4US3aOjZ5n2775Cnj0wgRiEs3aHohaEYVYXQvAo6WfnS7weKtzDubyk5At773/5W4ADzAeSqkKeHzKOTcfpFZYZQXjsSKKogeZ+f/LsuyF3nsEQgB4vKkoioUSpwtz+Z8LIZ6PmhrWWgAP+FsgtZqp18nMfJ2U8ljIU4wxPQE8WqlDKCr5HiEEPBQAHm8upVY9BzyUUgAepxljUNUQssmup1oxcxWnOySlfMB7D+ABBqhbr07gAZnSR3s4TvcjYDzArKNvgM1oNptPBDw24LpIKZceanG6UsrnxnH8x6XUKmvJyB4cHx9HWiCAx+2tWh54Xi0Iczk8HkKIyuNRSa32N78A8ABLhMWNF6GOR57nb+sDj0kMJxXjAeBhrRm31l23dev2P5rEW2dsE0itvPeXG2MwKASPxxwAjzcBeAghILVC8sirm80m5DGz+moZZj+MCVSZvLGpw+MxE8fBIyPEqx4+TQ7r8SEVxSuldCcoci+W5E+Xko/VOhqQ7CLJHuUL28G4iKkN8L5dqA/28DZSR8wVInLbznKhNFnPlFlvMuOaueFRR/yA8e4nWWbvnjC0cXwi/9nmHY3NP3xwp/uvHzSvMZaebT1JOC4XDS+6brQwS7btHD8veN2Z1pWMx3wBHqFVpJQvbVUchyYeEcmgsqdsLo+i6PJWheiXWWsBPNA8XWE8mPnLUsrDcd+VUqueBx5a6ysRpyulXJEkCaRWvzM+Pg7gsb5lPNctMyjidBcE8CAsChD9uZTyHARzwDvknKs8HjMxZmCfJwshrmXm4wA8nHO3eu/nnPHARF4pdYX3HrVu7nbOVcCj56RWzAw/4emIf54pczmeozCXI8mpxbJ0HXi05FuQNmIRAHVCMu/9R3uR8cBkUUoZPB7MjMnj3cYYJIlVwOPnVqqFEFcTERiPpcwME/pvHyoeD5jLUccDjIcQIldKPTg2NrZyoQIPKeXry1QreHj29nh0jqGPYzw6gEdlLj/o8faQZTyWLl36bGb/GiJ/CRGPC0HXbdkyt8CjlZkOQ+DleZ7X4jieLXP54zoJPB5zDDzC4JckCYAHBnRU2p1RqdXIyNnquLEoJhqrr9T5s0UxfqbNxk+vJdGTtWQMuLH3LKJIskRFcVeEGhnt2hgAH2WRvtL3jp8rSMIsCe4Pi3c48gUSrbxCBqyxxM3C+tFG7jaNTuQ/2zZa3LN5e+Pe2+7Ydvkj292Tt40Tw15+2Kqln96ZF4s3bR19foaK5ES/2bQEA+O8enUCD6wowcTtnJuS1GomgEepfQ4eD0zUStP7vAAezrkXKKUC8PDe/06WZS8CYAe4K4HHgvF4tO7TPwPjoZTaVhTFn/aBx7wBHs/K8xzm/BlJteoAHotK4AFzedcYj/kCPMpxLgAPMB77AB4/9zyJ4/jD1tqLnHNLINUD8DiUUq36wCNccpjLkeo4XeCxOc9zSK36wONAM7KK8UjT9JIsyxBFed3o6HhPMB7e+0CDEhEYD6zWzNprL+CBTPZXzTLjUclyPiyEWC8lElJdYDyKosDqS1df14+sjeq0ZWlq7fGU73yedI1najJPUeyPSONooF1Xgxg1N5jBcgBwwN9tyxoZbeDRBiB7gMie36DWBjgSgI82N4LvPcvAmRjP1ljftE6Mei93OFbb731w7KTNu2ho866CHnh0Kw0ffvi37nl4tH7HPQ+fCgcmM126tQ085i3j0aqUemcJPLBqP9nzQKoVGI9LWj4MFMPqGuMBj4eUElIrrBDDXD5vgIeUcnmapgAev7vAgQcYj+eD8WjptN87S8DjOmYOUqs+4zGloTmYy5k5eDzmOfBAqlVlLgfjAY9HT6ZaHYDx+LkLCOUBGA8iWmKMCZXLD5U6Hn3GY/fl7gOPKQ1dB7Hx0FD6bCmj1wwNDV4yNjY+3mw2rhsfb84p8GjlqsNAfXlJg/YK8IDUarZSrXBFA/DAgMfMkIwAeDyKgljdBB4jIyNi9Z3Xq2WnrlzlJnaeJF3xSzVpLxCmcZQiM5hooVFQCFXGQ2FzlqFgB4BHYDuC3CpUCCyBR5Wy2QYiKBaIf0IRQUa1ckGe8QXQ0fE/igiiYEeoMoiqhZKaTlHTadox4ejeB7dTPHTYgxvv36W/c8d9Kx59bBySrvXHnEUf+8bNqDQ46Un7Qdwt3XkrGI8yfhT+A6S2wUvx7ukAjxY4QLXVrgKP0uMR6njMF+BhrQXjsTxJEtSOqIAH7puFyHgAeJxbAo8rZxF4QGrV7AOPKY0TcwE8hpgZ90lXPR4t38ghCzyEEFgARJzuEuccpHpgPA6JVKs+8OgDjymNWN3YGIyH1vI18HjkORiP4rqdO0fnHHjA4+Gcg9Rqo1LqqrGxsblmPOYEeAwODn7EWrvOGAOp1cOtYt3I6O9KnC5Axxlbv62LwW2LB5U80zV3ni9c44XLB5NV0uWabU7MnlDZ3cDNDXAhJUmtg4McjAd4i84X/B67MQDkWIGZaFcOdN7tBh7tkudwhACecAAhQbJlHTlrUQWERFwjJxOyXCOrF9FoJujR7RO08aeb6avfvNfnpnj96eeu/Dg9vKr4+9tuM/MFfJTA41r4D1BfoBWJ++lWVek/mQrwSJLkcmttYDy6BTz2itOdVx6PEngMJ0lyPzP/L6RalVKruJW7D3P5QpJaBeABqVWe52A8ZtxcLoT4RMl49CrwwH0GjwdSrXrR41ExHvB4zEgdjw6p1SAz30dEr+yy1Gpv4DFfPB6TSbXa7fHQWm8H49H3eHRjBtpT+zgYxuOFSilIrf6wL7WaxDUF48GsXxPH0SWtQluo2jnnwKNMtQrAI4oiJE5c1Wg0FiTwKM3lweOhlHqoFav7nmaz+ZFJXNon3OT6tWslHflgtKiuVyo79gJpJ16kqHhmxPbIgVRpdoa9g5TKk3WetNIkpSJjLNkALhyQRzCWV69gMO/4mdgFxoMFWAzRZkx2b9yuIW7h1Sh/id9E2NZ5gsdSRgAdinKnqWljYj1Imdf02K4m3bnxfiIl3r3kiMHrjaFH75bJ6IYNt4VKswfbNjP9fiklctH3Bh5/PIVjT5MkeZu1FuZyAA+c90GnWlXAw1q7qhW1CW/VfGM8DkvT9F4ienMJPMB4AHi8eYEBj/dBatUHHnQ6oi5Lc3kfeOwxl0M6CyM1gAeAWFde+2A8ehJ47MPjcUDgkSQJYu3h8TjMGLPdOQep1SFRQLDPeBwU47EaARZSyj7wmMooUgGPJIkvcc72RJwupFZ9xqN9FUHxQmrVqizqWkkx0K+/pygKZJBP98XXr10r0iX3xirNTpCi+MVYupfEyp0UC1oZKR8jhsrDwwEgIZhMYUgpSVIIsoUJQAKvDm5jt7ejbTQPCKS9ze46t2251R6U0naCBAlX0GEhh9eTYoitPDnryALcCEUkYjIuJuMj8jKhghRt2T5Kztuve0G3NKzbKCn6thhQm7YfRxOPPHKRHRkZefzhTbe1ZuB9vQw84PEA8IC5HGlb80VqBXO5lHJZmqaoPvwWAA8iWs/M6QJkPOYCeMDj0WtSqz7w2DN+repgPAA8cJ+8ZgEDDyzehThdFJc8UB0PrfXfMjMWd4adc4Hx6JvLZ+DhOLe7nA7jUQEPxOmigGCf8ZjMNeyM020lSY07567bsmVrT0itYC4H47FApVa7gQfSQgA88jx/wFqLSrzTBR48MnK2fM5YFGu5/Rgudp5NPr+wpvwZqRZDWrEGpjCY9HskUgH4cJA/ARSwd2SyJsVxHDwYiMYNwKKqk4NtXNBg7e56+HvLEF+CkQ7cUX6Lv4VPgowL+3Iu/A9fSWGK8EspIxIioSx35FiTUCkVjikzxa5GYTc1nb/HWfsFmcQ/UANLHtiUJJuT8UXFXbTGjIyMPF4LNpmbYoa36ZBaweNRSa16gvFg5q8451DleF5JrUrgsTRN0x8T0VubzeY08LtLAAAgAElEQVSLyzhd1EqpGI+HZ/jSzvXuQ+XyFth6n1IqMB5Zls2W1KoPPKZ39ff2eMyG1KreATwQ592V1zxjPKYEPFrBFQjZ+GVmXt6P0+1Kd+nFnRws8OinWk32qnZWLm+xDD0BPFrHPsLMwVwuhPhRWbn8g5M9p25st49Uq9n2eITTqNVqHy4rMLdqB/r7kBpSFMU/Tucc4ek4buxb6VBMS5f7za8iM3q+9vmpA7EcFGTZOEuFZ0oHhygvHDXzglA/ZFE9JS08ubxB4zu2Ui1NiSVqciCRCiZxHE1FMIAN2UM2dAIPgBpmbsOU0guCn6sXflcYG3BMlCSklaS8mVGeZaSEJCFkkGtZAyZGkYzgAZF+orDF9tGxB/Tg0C2Dy5Z/reEGv1bEYkLWF42fs+6fEE/ZU6+9gAfSo25sJQe8c66lVsi3B/BAnG5ZP2e+MB6YXIPxWJKm6T1E9LZ9AI/PtwyhfeAxM3cC6nj0PR7Ta9vZBB54hp7FzAAeAOi/WRRFH3hMgvGo1WofyvP84hYDvBxxujCX96VW0+vwPfyuPvCYrYuzdOnQs5nla7TWoYCgc37OCwhWqVZCCKzgBeCRZdmCBB5S6quJGZIR5D7dR+SuLAo7ZeDRSsPir/yfF9fErtHjNNsX6GzHRQnla2JhlyryCklVIWUKPg5iMmUKFeRVMJALZ0g6Q8o5yL/CttZXkbgV8NgNIXbPoT2HIuZtKZVAFG9AHeRLY0cAIvglJFcVZMHvkKRlkJzVLoUuEdxrTAAfSungNTGOyUOKJZVvetvMrNvUxANVD35X6MEvJ+miu7Ndh209Z6S3wEdZxwMejwjMwsEAD6RaWQsodvAeDwCPqnK5EGI+xenuC3icV5rLK8ZjoQEPmMu3ziLj0Qce03tozyXwuHSGpVY9GadbejymxHikafoha+3F1trAePSlVtPr7D3+rj7wmK0LVKVaaR0F4GGMu2779rktIBhF0bu992/Fgj8YD9TxmG3gobV+c6uGyK8z87NwLcrK5bMZp9vuAiK5monWwWvBnN8niKYDPPj6kbV6RfLgU6loPNfnEy9LbLY6IbssYlYiMAiCSEjygqnwjgpnCKBBadU2jFtL7Fwwf4uQRtX+QvlwtwcylN22hBClv6MNPFz4DAVAYR0ZgAgWwbAeFFZwmYu2dCsIsxhAw5HENqXh3JagpwVMyVpLubWE+ulSKyrIU9O4Ivc0SjJ91Ht5s+T4O3Fav91m9Z+oVZsbp/32bQaF1Gfr3trf57QZD49Kz9o5j7joaTMeZZyu8d4ftLm8YjxQx2O+AY8y1WpRrVaDROwdzWYzAA9mTpxzVarVgmA8pJTvE0LMGvCIouhk59wnvPfHeu+b3vueqVwupXwPMz+91PH3bKqVlPKVzjnU8ciJ6AIi+kaXxyl4PCrGA/WxwHgAeMwk43HIAA+t9Ye89xcTERiPbVLK386y7JCJ043j+J2tMJE1SqlcCNGvXO7cCu/9ZCqXB4+HEOJFWuu+1Gqyg1ZbahXidNcaY8aMMT0BPJxzb4XHQym1UQjxoTLVatYmjVrrNwF4CCHOgARo7oDH4NXEtA6xtsyN+5nsFbagivEI/MGBrvX116+VS793/2FpvTjf28YlLtv1/LqkOPIspCUio0irKLARBvU5FFFmm2R9QUIpUlIFsOCcJ8kAIgAfMiRVIfY2AIuQcoUjaX/f5i9CYm44xHYbIh0rahvHizZ7AeBBjgOQgK8DhvKyvUMELz6rqgPS3mFpWIfp3WNrGNABWDw5JGd5VEZn57zaTKxvUxTfzDL6ZlTnn6mjj9hxw103tHwfe2UAH6gBu/x3AA9mf633XntPG4n4oICH99445w4aeGAl0Fr7FSIKUqt5ZC5/L4CHlHJwYGAABRnf1Ww2z/feX+q9D8DDWrtg4nQBPMo6HrPCeMwH4IFCtEVR9DTw8N4H4OG9nynggWTIMyFhZmYs6K3vA4/JmcullB8ioovh8fDeH3J1PPrAIzzkp814AHggTrcoin7l8snMl0rg8ZuoXF4URR94lI2mtf6d1uD8G0KI53QAj2smM9GfTLtPehu5+GqWvA5gwGW77vdkryC7G3gccDfwdTxn7FupHNj+nIhGXyUpu0CaxmGDScLCeLKZIWHbUbk4TySzSk1wfJBni7l/ABfBeiEU1dJBak40yeNPos1WALAE/4Zs4yAHQOAMOQdU44M0CzKrADisJa0UxToKMb0AIMAtldcD+2orr2Bmb8fwMkAOoYhhya1AviU9WQ8TvAmfF6f18B5rcQ7wkUhnjNtWZPanIq7fKuP0X3ho2Q/u9bt2rN11S8ZzCD46gEfkPd19sMBDCBEYD2PMlw/YIZ5gg30Aj0+VqVaPHMx+Z/i9q7TWFfAYGBgY+EHLDPWuRqNxAbxRRBSXwOOLRNTL59GNZgrm8tkGHi3G7uRWQtAnlFKoXB4YD2vta4kIRerm6rWMiE6rGI8+8KDOVKs+8HBuSlIrqC6iKLpYCLEiy7JDrnJ5H3gcNPAIcbpFUfRTrSYz4veBx75bSWv9OiEEijqdFRbamWEunwPgMXg1s19HcF74/D4md6WdJPAYGTlbnUaDixPadgI1t79Sy+KcSPqnpJo0FwVJ50izIMWaTFGEibuUIcw2MBWODGUmJwE5FCb/AiyHJANHQagwLgMF4bwzzjprvYWmCvUASbQKjgghJLPQLEoBVftPYRN8KSnC5+IF83h4X/g72BVb+kIqdgWf047eBZ+CbQFD2nG98JsA/LSP0XtEAFvspvDEY4WTjxiKvkdx+q2BJcv/kyj6WbRTT9xAc8N+tIEHXes9IdUKzEKvMh7zDXjUBwYGbm/5md7daDQuLIEHGI/fs9b2gcdkHgjT2+ZkZv6EEOJYZkaYw61a69c2Go0+8DhwewaPB6RWfcbjwI3VjS2m6fG4qvR4rCgLUB5Slcv7wKMPPLpxb016Hz0MPC733qdzJbVChK0Q4lVCiHPmFngkGyTTeiWJnMnb5vJJAA8/MiKuoW8PDIvRpyU+P1+6xq+SyY+XbOtppIiKjBRBOkXkg98CYEEEYJAhRUrrwGDkqF6ORClIokiQMaivIQtPKvcsmyzVOBPt8t5N5MYWHLgQZhIiEsQDnnmRszZ13sZKsNRwhrtCGFOIJJIBZOBLlGlXgD1t87kNQKh9XG1TeojeLeN3fXCpw1zern5eGIClNvAIQAQUTQBHwuWOc+P1diPkHV6obyipvsVK/SQz8dZ/o7Pz2Y7cbQMPhtSqAh7TqVw+IwUE95JazTfgUavX69CsX7EX8OhLrYh+OumHwhQ3hNQKjIe1Nng8hBC3GmN6jfG4uyiKt/Rq5fI+8JhipzuIzacDPAYGBq5CqlVRFCsQUy2E6Hs8DuIa9OhbD0Zq1cl4fI2IHurGOe7J/OzG3npoH53AI8/zULl8+/btb5/LQ4S5vFVTZK6Bx28KIV4Nk2aog8f8mrlgPASJDTrS62tpTBNj4/cZa6+09MRSKxALN7/77Lgh8yNSn70w8uaNNc0n2CxLTV6QlkyxEiTZkimaNDG6ixYNDVCkNOVZQRPjDYriiHQcB/BRWEsONTuIXWHIFF4+VpDaYkhujmq1B+O4tinS0Q5WsumNM3lhhMlNPc+y4SzPVuZ5NkzOLkljPRDHahE7M+BdkSSREFrCpe5ClfQ2fxIoj2BoD8wLTOn4H7/rqA9C8JnAqA7QYfGvChXQ8R2AB4BSkI6BHJGajBeUGbtrIi/ujePBr0gpv05R/IMHtx65be2iNS3p1ezV+9gLeFTm8j+ZgozvcZXL4fHohrn8EJBa1Wq12v8w858BeMBcDqmV974yl/elVjMwsNfr9ZO995/I8/xYa22QWhFRLwIPeDwATKHR75XXXDEeiJ1e1/d4TM7jEcdxYDyccyuEEEFqZa3tm8t75S7qznF0A3hUHo8+8HiiazI4OPgcpdRr4PHoA489LSWl7AQec2YuT6Tc4InWhyJ7zt3XUihdWRwAeMBMrr67bfFgvOPFqmi8VNjx8+taJqAHEI6bxFEAHORyBOdSpJgcivV5Jsma4iih3BRUQFOFNC2pKLfOZYUby3LxkErrNzuV3DKW811JPZqgeNAIG9m69nbc5MHsbppGOJPLRt6MpJUDMvLDLPRxzjRXS5efIHx+lHf50iTiISVcjDoiSYSi6W1WA0fKIE9cQd4VJLwhKUCkwL+x22GOoN8ALqTUbWN5uxZhACVIwbLOtn0iUqIwosuNaxRObxK6dqvSta8mafKl+xuD2xqrk2zt2hvcbKRedRN4eO/XMHPf49E2lye1Wu3Wlnn2LxqNxktQQLAPPGangCCkVlLKILVyzvWixwOMR68Dj2eV5vLzZyjVqtNcPhvA46POuTd0Z07Yvb1Mh/EA8GDmi733K/I873s8unc5emlPfeAxW1cDwCOKIqRawVw+XhRFn/FoaTV6BXjEQmxgTKCYYMq+v6WOumL0CQoIXr92rdRrtgwui/hU29h8ifb5C1PhnsLWQv8U0qiERIpURoJh9CbSgihvNoPqSYqYsB3kSzBvG+e8ESLzQm/ypO5sNPxXKa7fVYj6jydU9ohcuhyapvA6etuAv3MfHXfR2E5ttayxbC4l01glTLZSSnO4EOa4WIsTBBVHWZMPC6KaFCqWQip4TQS1gUcASK4gKXxgRdo+kNJEXrIbwccOzwmSrQjF1ttpV2i3dmJWG6BYg1OLckv6UWv59szk3+Da4NelTB54kHaOvXzkLsRZzuirm1IrxOmC8RBCLGRz+ZUoICiEiNM0/bb3/v/kef7LHXG6qFyOOh59xmNmevbjCggyc69KrfrAY0+qVR94EJ2IyP4yavklrXjhn+3v9tBaX4U4XWZe4Zzrp1rNzDgy13vtA4/ZugIdwGMtUq0gtdq6dWtfalUyHsx8blnkbk4ql2uiDZJ5vcZEXMr7mf0VO5r7rlwOVdHnR05LU0qPjEX2cs53XBCzO7mm5UCRNUmgDJ9A7Q3Mvg0pgA4JtiOnMCsP0bWK8sKSiiIQJG4iy7OC+T6h0tuiuP7NXRO1r1uubc/HorELPnhTNtl+Wsq/5BgNRkSjNU20eDAWTxK+eXyRTxxrsokjrTHLtNIrlVTDLHiJFD5VZGFBD4xH+ArFDNsSrMCM4KwQ9xsKEgZBVviCCR0GlnC+qEESftsGXt4Lyg0b62lrzuKegsTnva79VzK4aOP4BD32b3Szm8nI3X0Aj2mby621AXgscKlVAB5SyiiO428R0V9lWYZ4YRTehLkcwANxugumjsdsx+lCatXp8ejBVKs+4yFln/EgoukwHrLddqjjsYKZ+1KryT7459d2feAxW9cLwENrvTtOtw882i1fMR4V8PDevzrP81kvIBiAh5DrY6UoK/L7rfdX7E9qhRSrk3M7XKeJZ8Zu4g9rMj8pFm6xhvSpKAiF94QUVBgYxsECUJjAT4yPUz0dICVjAnOQFY5UknhDnG0fn9hiZfJlz/ozE37ZLdrU8p33LWq+/IYbdjMdU+2r3xg5WwGANBoNPZ4aXjSWR8zZoBRmlcv9KczuNMH+9EjRcYkW9VgLVsIRw+juchJgP8iTgufDuVDhPIqiwGygojmAYhTFZAGvnCelIrJ5EZKz4khT1miQAXBRsae0XmwbbTxEKvlMsmjZv26bMHe4rYvHv7PsF4qZMp13E3iA8cDlZeYFz3hIKXUcx/9BRB/IsgyThD7wyGZeagVzeSfw6DGPxxXMfCrq0vSlVn3ggWfVdIBHxXgAeIDxYOa+x2OqD/7e374PPGbrGvWBx75buhN4lFvMCfCIRbzBk1uPsCjv3f2t5NlOj8fjigf+/chptVVN/+yU7K+lNP6SuqLhSHiNyTkqhhubk3UAIII8YEVVRy/U/kNqFZCIJCc0Na1r5p4fsDq9xbL6pCT+XkGLNp9NZzseGcHnHrBw4f76cAjDHRnhG1bfyXfdtYVXPTzKS+qRqsVjybYxXixNc9gLOpZI/P5ArXbSYD1JU+jBbJOEyUj6nCLhSXgAEBPSubyrChmGYo9IA2jLrjzqh0CeFfieINNyvgjkjmVJOUlvWWTNrPhxbt1/pkuWf9ExfZ9ryeav7HpxNhPgo5vAo894EOp4VIyHSpLkP7z3f90HHvJcKeWsFRAE8KgqlyNOt4cYjz7waA/Ee9fxmI3K5YeMx0NrjarvMJevBPCAuZyI+uby2Zqozs7n9IHH7LQzUa8CD+/921B1WEr5IyHEVY1GAzf+rL2klJeWqVbPx4fOVeXyWNY2eG/XAzAQOeTiX1GmWrW1ReXr+rVrRW3Nlqcl2Y4LpG2+oibyE1NJiYRH28EfAuDRDN4OjUl8KPKHKFuiSCdkDBKgBJFQPmdZNC3fmxN/S9SWfD4n9T/CRJvOGbkZGf0z9hoZIUF3rlZptjkulF66eWvxN7HWZy0Zqg0effgSWjpUo1Q5Ui6jWBpSPmt/sSEHQMLt+F1IsAA6UM8DYiwUFJShCCG3S4iAC2kXRG9LsoSgZlGM59bf76Lov0km/8+I5LtES392Np090e3EKwAPT3wtE+p4oICgm5bUyhjzMjAeDto5ooOuXE5EJwkhvsLMVeXyeRGnK6W80nv/AqUUgMc3vfcfKoHHulbCFQoIvmUhSa2UUu9DGp8QYmue5+91zt1EMxune4pz7joADxQQ7EXgQUR3G2N60uMhhHhtFEWo4/GsoigK5xzM5V/v8kC7G3gIIeBr6AMPoqcRUToZj0ccxx90zl1srV0JqVVLttlnPLrcQXtgdwcLPB4tiuLtRVHg3u2nWj3RBe1F4JEkyXvKON2kVcTvHiHEB+cAeKxTSr2KmQPwIKK58XjI2gbybj2K+Sm2D7LwVzQL+odgry7r8b373WfLoyaK9AhpfiU247+qfPOcgZiGFFdVLtrlwL3PwpcQ5RtDghSTCIlQMJMLb1kWE5Yeyyn6mlPR58flYV8nGpxo3JlkByOvmsKgwmvXksi+QbUtTB9hT+cO1ZOlJx63glY/+Sg6bFFMschoUUIUUYOknyDpGiQCAHEBfAQuph3/S9637ejB21E6PSDB8hycICFSmBiSLEe5o7xp/XYrk29QVPuaEQO3jDv308bq47KXv3z60rK9z13K6KWe/LXMHDH5u52zUwYeURS9zTn3sorx6BbwYGZEDQfgwcyfUkr9zcTERC+bsjGh2s141Go1AI+/KT0eFfB4awk8HpxCP5yPm4bK5VEUva+UiM4m8ADjcUyvAQ+l1BXe+1NRqBNen16M0wXwUEq9kpkD8BBCnG+MmRHgwcxntlLfULn8x977S2c4TrdXGY+T3Z7K5ZMCHp2MR7+A4HwcGid1zH3gMalm6sJGfeCx70YE46GUevVcAw9B8QZit15IRwN18aCWdMWWbQWAB14eLMFxY6ek2tSGB4utb0+1f8lQIg4fTFGcD9W/wQIIMtYQMxbGcyqKJsUqJq0jqLBo6/adlNYHiZQ2Y4XZNWHVbZ6jD9dXLP3qDrV4/Dvbbmr5HSpdVhc63RPvIlQGPIUoHUvog0VB55GnVXXJ9NxfOJ6OO2oxLR1QdOyqRRSLMVJulKQbp5pyyPAl4S0lURSKIDJJEkKTRcZulXjFbYEZ4omRmiW5IMkuMB+FJyoM+wlHmz3idmvLvrSjkJ9NKX3s7Hd9I+PHFRKZfjtEafpS9qGAoPbebfTO3miMeecU5GtpFEWXO+cu6QOPICHplFp9k5kD48HMlyK1xjn3tqIoPtfyfECqeCi/+sBjz9VdRkSn9YHH7gYJjEcfeASPx5SBh5Tyg1JK+MZWFkWx3Xv/W32p1SE3lB4s8NhkjPmDPM+/0Wc8DtA3ehF4RFH0HiJCAcGK8YDU6q9ns5tLKXuC8SDSV0tJ65QOoqEHWzlN75lo2gA8YCYf3rw5OToSRy2q6Quky9dGTCfH0tWksGRtDl9IWO3Hqn6b6bChKrgtXEiDAtuRo8q31pR53jpe2O9bjv6p8PoWN/6kB2bSZP1E1/NIojST9NeC6XxJdLh05E88fsVjicYBN5ec+pRBOvHYpc3Dl2lKZTPRvkGaCpLwb8BILyGtQrl3QR6VzAPgaCvTQlHC4FABKLPEAsCkXT/EOKbciLzwcnPB6V06XfYlw9HXH3H+J3fR2RPd8Hyk6QAYj2uKooi8cxunI7XqA4/HTaiucM69sAVAgseDmT8IxoOZUUAQwAP0N/TY+43LnM2xZQY/qw88nhh49GTl8r0Yj1wIccE8ZjyuEEIs995n3vtDhvEYGBj4YFEUFxtjVhLR9lJq9dkZvJdna9crpJRnxXH8TinlGqUU+t+DY2NjK40xyKW53Vr7q92aSM/WSU3zc/rAY5oNN+W39SjweDcRBY9HKbVasMBD6uRqQW4dUqgAPIj9Fc1mW2r11797Qvzk+sCqlPJnCVNcWlPqmbHk5ZKdcFS0vQxhfR8T7nY1cHggtFSUNYt2hW+liaSiCWPHm959r0HiczZd/C+jduChu+jm1kR71piOvftuMiDoA4roAsF8BHv2R6xY8hMqiiQbGzvqmBUR/cKph//nGU9bNpGo/JRU5stiUSjlc6IiJy1REh2sjyBUBQTwgKcDDJAMcbylNz6o0Kqq6G3pmXWSciuL3ImtTa/v4Cj6Eon6v4/K7M7GncdBctYmTab5CsDDu2ucc5FzdqMxxY0tA0+f8Zhee64sGY8nAh7vKIoCk4SfTu8j5s27+sBj/8BjYym1+l6vVS7fB/CA1Aqrpt18zQbjsd57f+U8BB7w/1z0RAsTAB55nl9cFMVKpdR2pFrled4HHt3soXO/r4MFHpuLouhXLp/Mdexh4AHGI13owCNJahucM+vBXiQRPaCYrtw5Qf+Iie+H3jhcX710xemJdxeZiZ1rB3WyXEsZMzvywpGXiKvCZBqqK0vetmVXSZQGM7l1HhNyz1Fkdkw07x237gtuYNHHxpPDfnpX04yPjNwMbdZcvZJWrY/3C+ILBYsjJSs/vGzoTuGytLlr1/GxJzp61cAVrzzviJ8N1sRFh9XF6bEslkVcxKhAwkjyIhFyrCyKDQoOhnLwHgrmGDjufRtowP8S9F2VVd9LuD8os2R2jmWjqlb/ntfJTYbUvz62beCh4eXUPHvkZgsf+3QaJ4rSwHgopSJrio15nh0M8DjJe4/kga6Yy+ehx2Nv4PHvzHxVh7kcjEcFPO6dzvWaR++pgMdfQCLKzH2Pxx6PRx94zLzU6pAFHmmaftAYE8zlQghIrWAu7wOPeTQ4TuJQ+8BjEo3UlU36wGPfzdgzUishNgjv16OWeC2m+5Sg9557If3zmi3Ex514/NLjh9NXJGRfK03jqZFnjWm0I09RXdNEc4KMM5QmCVnIqRxinNryI40kKyJqFLZoer/VR/FNNk7/tWH562OrnzTeTTP1NDoqIEAihfgrQeoCIdVRUiq3eKj2A5tNpI1du548IMmlkXjjK56/5PPLhweOPmIoedVgwmfWNB1XU74urSEZcnuJjDHEColdOBJIzxwJSNDw94A/UJawXfU8bAE/jGQSAslYwmVO7Ry34s5dGX9VDCz5xGiRPrp9+/aJ1224DRP+qb+khMfjGpjLvfcbeRqpVh1SKwAPXEqs2H156gfzuHecNJ+BhxBCpmn6b8aYv7XW/gqkVswM8+g7sizDJGEhAQ8UPn1sFlOtet1c3gcefeARBrt9eDwOyHgAeFRxunmeB+BBRH3gcZAPnB57+8ECj00dqVZdCTLZHVvaYw110IfTw8ADqT2I00XsHzTbC9LjIYg2MNE6yUSppp9KTX927gV0zbHZYfEvPvWYsxbLxisGRH5Rne0iCWThHVlyZODnkJAXefLGkpI6gA5vBVmLJKsIZmrTtG7HBPPtpOOPU1z/5v02eujSd92cQZl00J3r4HaQaB2/3zm6kIQ8UkjlFw3WbyfbSLOx0SdLY51keu3zz6BPrjns8PpxR9bWLEr1c2vSPzdic3o9kgOavQp+jtK/AdBBhKIe8MvgC8ADYKwdu+tR6SPc6ShCiPe1a4FMFN5kTj+Wy4EfxvXFXzCe/u1nmxo/euWy88emE7VbMR7GmIi828hM00m1qszlXQUeRBRSrYQQ8yXVajfjIYTgWq32NWPMBmvtS8sCgukCZTz6wOPx5vL5Ajzmc6rVfGE8TnLOQa58Yhmne0DgsVeqVd/jcXDP9l5998ECj77UarJXdi/gMW6tvXbr1q1vn+z7Z2I7mMu995W5/MelWXRBAo+WsXqDYl6nJVMs3E+EoPete9FTPzW8KD7suKVy/dI4v3BImlMGhJEy+DoMGbKUw88RoSggkSsKilRC5BV5i8m1DhW9c8+jOfE9E159OtPRF61ctfE2Gs1HRm5GVfI5Bx5xHP9V4ehC7/ko1pqGBge+yyarNcZ2PoULCwXV+ouIrq0fQ3rFs5bEp60cfmrC/hciNs8bTNUzYkmrtKBUQGJlTUj5gucF6ioR5FVtiRW5PSVR2pKrUKwxeGNYacosU+50nnGyLffi+16oz3KUfPOxR/V9tGW4MdWYYQAPYrrGWtsNc3kfeLRTrV4ohPC1Wu0rxph/6AAekFr9UWku7zMeMzBgR1GEOh69zHg8vSNOt9c9Hn3gMQN9tHOXHZXLqzoekwIe1tqLvfdY6OhLrWb4Gs3R7g8WeCDV6m1lqtXD3TiHhcJ49IFH2VuklOvLOh7nlL+amzoeJDZEktelkSDlzb1KiL/4g1c8+6aBAT5lEY2+eWnsz1iWuMXaTJDkjIhzMphcK025axcJ1EKSFFEAHYIiiuM6jTWbECPd71Tyb6MsPjAex/fVMzV6ztz6Ojrv1UTH+i+tcxc6EkdzlNDQ0MD/2GazNrFzx1MV5EWe1l9MdN3YCaR+4Rmr/RDtkkcuo6WRjp5WE+aV9UT/Yj1SRwuyWjgjwH4guapd1VwSCw5sCEqbs3CshLQAACAASURBVDcw7wfzvQvFFT05VqTilAyhLZkaubM7xxvb42Tgq2lt6KZNzdo3iyzbtPavbmlOxe+BOh4AHkKICHG6zqKA4LTjdPvAYw/wcPV6/UtFUfzzXoxHBTwWirkcHo/ZZjw+WdbxaPRSAcEyTrfXgcdvKaV+4xCo4zGfGI+P0J4CggcEHnsVEOwzHt2YVffePg4WeDxqjHlLnuffJKJHu3F6feDRjVac5D72Yjx+UjIeH5jk27uyWa8Aj5rQG5jcOmQzLa37+wcS/ZeXv/LZ36tpfuNi1XjeoMhXDohcRq4BOzRhPu4APOKYCofvKFTttrklJk1KxMQioh1jjccKkt9IFh/2qcKJmxfTETvWjNwAz8JcMx3V9UuEoP/rdXQhS/UkEpJqaXq7tybNJsZOcHlRsPPrLdE1ZWwXjxDRGb97gh4jGqqRODGKxHmRpPMick8ZUC6N2ElECRsUEgQNgtqCMHk4+EEKgqUcTAi+kCFmQ1FFJisUeVbELH1ekG3m9kFj1bfEwBGfyoX89tJVx245/XUbpuD3kC9lxnFzxCw2CiFuNKY53VSrrprL57nUytVqtS8bYz5mjHkp6ngwc1JKrRCn22c8ujI6Pn4nJePRBx7Ta9uaEOJQAR6XlalWw2Wc7secc6+fXrPM3Lumw3h0Ag/E6SLVqm8un7lrNEd77gbw+N08z/+DiLZ04xwWBPAwxowbY+ZcaqWUQpxuSLVqFfH7SVm5fLaBxzohRKhcDq0/M88J4xG3zeXrYvbiqGVi85OftPSaV7zgxAcGpHnjgGgcmXKzllJG2udh4oyYWIANCK8wwQ7iIg/woYgR6+SEc05m47m7BSlNybLhm5bn6v5/ppvzOYzO3dc9mggp3k9KXcBSHcVS00C9doctinRibPR4V+SFd/4yIvp4+WZYNlBQkVfTapWOmiGy8ZO19GdI75+/mIuTEi5WSWFTqxWREuQEmI2cFHzlpiBhHUnRNpkHz0fJfgCyEQF4oMK7pCz3zdyI+wqOb6F44JOFGrj9pw9v2zJZs7kkAA+Yy3VE5Dd6cjcal08XeKwpzeVdSbWqgAcqlxPRp4wxf0NEvVy5vNPj4dI0vcla+3FjzMtKc3kFPPrm8m48Cfexjwp4ENEx3nswHv9trcW9+cAMfeRkdhsKCGqtUbn86USEVW1ULu9JqZWU8pVE9Cxr7byt49G63pcJIa6UUg63auegjkevAg8UEITH46mYY5QyvCeM003j+IPWuYutdSuJaWtrTHydtRaLGfP9Fep4aK3fqZRao7XOpZQPjY6OriiKQnvvb/fe9+t47PsqI0VwtZTyCinlC5VSjxhjfifP8/8kose60TH6wKMbrTjJfXQCD611YDwajcZsAw+slobK5Ug3mgPgEapOaKK/10TrByTLE5+kR5+1+ojvnHPq4btqsnle6seSmJtCc0YaMbFOBHCBQnmGKdSuQNxR4TxFUdz+m/HNLPebnYg/VnB8U2Pp8u/dcvlXGiNt53UvvRKp9fu9EBdy21xOixct+kGeZenozu3HOYuoKr+ebGA8QgX3kZE2WwPwQXS2OO3h0Wg8jlelKjtzmBovSik7TUl7tE907DW4jpyMaVASSWLriA2SrgA44INplWoUoH8suSDRAj2iiRiV0BG1y82m4UccyxsMqy+Zovb9/1oU73rX/mN2d4f1RgSplb9WcKSd9xuNz290NG2pVR947JFa2TRNv1gCj0uYeX0H49EHHjN0dwN4eO8/WQEP730feEy+rcF4vLYVGx+AR8uPBOAxk3U8zkLSGzP/2Ht/aVEU35/8oR5wy8uYOQCPHmc8Tvbe/4P3fkrAwzkf4nSJ+TFP/vWHIvCQUuZa6z7wcG6F9x7PjF95gl7fBx4HHBL2s0GnubwXGY8FCjyCxxm25xrR3ymi9Ys069OfNmB+6ZQjGycfu9gP8PhQROOkuEGKCoKNXNo2q4HaFIbhUWByqNqNWFiU0xPKWcfbdo1lt3M0+JcFLf/2ufFZ26eTzDTd/jaF9yU6jt/viS/0xEcyCzps+LA7s2Yz2b51y3HAVJ74MrIWjMd+5WGo7n70Dho4acieK7KxC9g1zuGYj3BstPFNtmaC4khSjIKDjqjICrQTCVEmXCGcOAAPXA74QiJAPLJOUeHYjE1M3GNIXufjxf/ywwfVfdseSidGbv65+ifV9cRx+ojkS4n4WsBBT+5uR6YPPKbQMfbatJPxqIAHKiav9d5XwKPv8ZjB4ol94DH9zktEswo8iOhMZsZndh14SCmD1Mo5NyyEyJj5Y9baXpRaHSzw2OrJH5KMRx940MullK930wMeDxtjILXqMx4HGhL7wGPfLSSlnGvGIxzY0pLxWJYqdcl5J/g1Txpww3WiAZ1JRY1gKBcwRoeK3JLYAXgQWaiqECML1zNLIqFoomm3Nwr/3bR+2EetS/4rUUsfOH3kc5BG9Iqvo/NiJFrr9wspLyTmI40jOmzZsrsKUyQ7d+w41pnc+A7GY3/9HEzI0q3n65PrjVWxmHgqm+azrSsu1todrZUfUsopa5rBWC5h+wBEAPvhUXoQDJIq6787cmwDkCOOyJMGC+Kbzow3jbu96fgL43rVP9qG2XHXolsyyNa89xwieUsWpmRkfCqjl3rvryWhIxLibiHoxonmWF9qdaDBat9/f0LgIYSAlGKh1fH436VEdNbqePQw43Gl9/7UXpdazQbjgcKaQogKeNzjvV83E4wHEQXgQUTzCXi8hIju298QBKlVB+NxyAIPSK2UUoHxaNUA6kutpsZ49IHHZJ/hfeDR28DjSURX12Nad8ywlpdccBIdPaypLnNKuCCmjJjgaUYqE5EC8AhIw5MVAB3tSFiULx/LbJZbcacV8ZfTw475uG/ITdHDR4+evmEqpujJ9qqubBeABwu+kIiPhO5p2bLDfpgVebJj+/ZjvDXWs1tHdrfHY78fCvBxNJ0dHTFRLFXSHivMxPMk5edoSSfHES2TZKT3RbCUK9T4CMAD5T7QnjowR5YtWUZQMaoOqvAFFsk45zPPj+WOb9vlomucTm8pxqOH1/7fbzXLiuh7snpLgAfGgwVd60hGJPhuFnxjnk/bXN6XWv281Arackit4DNIADyY+bPNZnOhmMv7wIMIHo/TS4/HfAIeMxanC+DBzGcKIWrM/CPUuekm8ADj0TLDXQngQUSZEOJjRVHMF8ajDzxKj0cJPFbmea76Ho8pSa36wGOyU78+8Ohp4CHWCNqwcpm89Jkn1vl5Z5wghgeZtG9C7AMLOaFcIOzkbeAhgkcBP2B1fjfwcGwf2zWx2evaTfWlR3x6a7Ho38dooHkXrTEjIyO95u2oLkgSx/oD1roLmMWRUmlaNjx8d7PZTLZt3Xo0eWc88/pSanXA7g64cMPIWl2LJ+pJtmsVjW49X3n7olTzM9JELfIu195lrNiRQlVz59sgDswGJGsCnhnXjiomXxYXBFQJcKXISWzaldOtlNQ+nqno1kWm/sj+ookjopd6omst4nTJ3+2Fv7G1415lPD7UrWjAA16k6W3wOMajXq9/sSiKhQw8jo+iCHG6CMVY6IxHH3jsuadWlcADHo9ECAHgcVk3gYfWOsTpEtFyeDz6jMf0BrRZftfPmcuVUg+X5nIouG+31vbN5fu+KHt7PPrAY7Kdtw88ehZ48PVrSVz1Bdrw5GOHXv2Sc59kjlqmY+2bgkyTFEMc5MnCRF6egvaCpEdRPDAeJSCBzYNkNmHkHbmT/+Bo+NOP/njltrU33ICa3b0osdoDPLT8ADFfQCyOhOdi2bJlG/OiiLdt23G0NcZ4T+uIbBWnO6lzGRkZEc/72c3R6IrR5QOuOFs6d9lgqk4kly8RPteRhFcGvnUUHAQm8+QRpysUWcaXI2KwTKZNJpEiQ0gQE3nT8U6v658pOPrMT6z75utGbtunjA3Ag5iu5Uhry36jIXMjNXsSeNxQplp1JZN8smPSFLfbF/AIHo/SXB4qly8gxmOugMf1RHS0977pvb+1R1Kt+sDj54EHpFapEAKpdb/VTeABBgXmcqXU8l5PtdqHufxAjMdVzvqLrbMriPlQl1r1gUff4zHFx/AUN+8Dj54EHjxyNsnG8JK62lL8+cpltd9Yfezi+rKUhPIZo+CdwEQ4rLbDSA6wIUgjNhenw6jf0eZCCuMajcw9JKPaxwuuf8XHi+44e+Tm8R4HHTiLJI7lB6zxgfGI4piGh4d/1Gg0481bHntSiJDdAzym1OsBPp4z9q3UiW1Hamefobx5WarotFj6w5UvYs2hike70jmKCTLqfkByhXoeYDtytGxglJyTZBxqfpBnLYsJJzc2rbhxu0mub2we++l9x/zs52KKU9lmPJyWkfHubuf9jZT3gceULuKejZ8IeCBlJ8Tp9oEHzVjxxNJcXgGPRplq9drWRPT+aV7TbrytL7V6fCsGxqP0eCTM/EPUosjz/PZuNDb2UUmthBDDiAV2zn20xZYeKlKrBQM8tNYBeEBq1Wc8+lKrbo0Pj9vPPoDHdVu3bv3DGfmwSe50ocfpXn/9Wjn+rVsHeTRfU1P8/7N3JnB2leX9f97tLPfOkn0jC7KTIGHTsihGxYWwJpj0L8pmFVpb1Fq1glrHKm3dAdEqVttSqzVRBNGyaDUtEEDZCQk7AbLPvtx7tvd9n/88772TTEJCJpM7k1nO7SdYyL3nzpz9e57f8tG6QL17Sr2qD1kKwmauq4M8BgZE5Q9zcb8g0bVPuJtjAwY0cp0Y3NQT2T94fsMPZdjw2CaY1bK8aWU6wE1xIN8W+EpdZyxJrdhs3/dhypSpz5DUqrmlZY6xVgOyDwC4VKt9fq1YtkyEE1/w/QnBBJN0vq3BE+/yuT1ZYTbbE9YTnMRVNFNydYxgneyKk/EDGMsAgbiH/sYDS+BB/8YMZNzrjlGuLqfeL2KUvzZZsbXPbN73QzrwYPCTTDBlAZ5CxJshhc/tg8k/9Dzvk+RjMMYMpcdj1Ew8EPEdQgiXapVlmZt4cM6dxyMHD3s7DH2qVX/woIkHgceB7vGgiQeZy48dRebyofR4fItzTlIrnzH2JGPsz9M0fWKfT557+EAVPK4RQkzRWufgUasVO7TLeZXUKgePPNVqaHc5AMjBY2RNPAgpbmw6MZzYns1B3blsSp06v94Xry8q9FhWAm6pFpD844q8BS7atZK0ROBBDR6VaQfdGqfIuzXKR1IorODcv0tNmrvhlL9eETNGjpAR/3LgAUhSK5gtpSSp1bOZk1q1zUl1pikuFSrN5YP+fVYsA9Gw4F2NfteWd3iQnRMw+yalcKpgNmTCjZLc1IMaz2ndMm6BkX+mGrHLqAmeIBANRFkZRFiEBNXW7kQ+oDH8dmePXdOVcioXpEoV93N6HlzAEH6SMZCWwdMg4OdQzsFjkHukm3j0Bw8AuClJkj7wIKnV1fnEY9gmHmVE/IMx5vIRBB5kLl83kgsE+6VaDRl4CCG+BQAOPIQQTyDiX6RpumaQx92rPlaN071GSjnFGEOSO/Ja/UWtll+r5Xiet7s43VxqVTWX5+CRg0etjrU9LqcfeCzr1+ORTzwOUJzuimXLvIbDuyYb27zQRG0fbQzZCUUPpvrCMJ7GIChLiQtAlGDpD1C6khNYAWfk9qiAR2IREpQbMqZ+bb0Z1wLAhkWwqDxCOzt2t38Gge9f13sTsxgtzqaJzkEHHfRsHMf+1q1b5ziTBbLLTMXjsV8vbGriD6S3T0UTvZExe5HNym9Qgs/0lPSFFORjB7Cpiy0WguCuAh406aCKRy4UkKc/0RFYoSBFlcZGbUox/G1q2E3rtuiHS4c+HvUVHIYhXNDbmvuTxIJw4CHhZuiBz+4DQOUTjx1b/DXBg/TsvbKPHDyGb+JRQsQHjDFX0Dlnvw7M/ftwX3P5NdU43Rw8hHCpVowxj3NO4PHhWoNHv1Qr8rdRnO6H928z1v7TOXjstE7ziceO1TEfIO/xqP0Rt5sl9gcPY0zJGPPj5ubmEQEeABAKIZ7nnI+b5vI7v/rO4gQhj+Zp6Z3d7RsvCaSd40sMFdOAaQqSAQhqUkcJjFq0SeZDfmcGIAW6p/MJbUgNnVoEv7de3a0inPUrnZS639q0ishk0NOBYdkhd3wJFQhexxAWA8JswRnMnDHzuTiJ/OatW2eT3onMw6nZf/Cgr1zRNN+bnvHpnuDHmSz9UwZ4smJ8ru95CnUC3GYgGcXtGjAmdqtRSh+sJnGbcOBBcbuak+dDYYZ+KTFqfSnR32+LsjvbpVl/95bn9MqVgI2N4gJE9tNShsxY+xQg/gJS+Mw+bJvt4GGtXWBJdgZwLgDcuZ/b6BgAuEsIQXpwMp+OSqkV3fBkWfYeSu0BgDpr7acZY7eMkzjdQ33f/woAHKhUqx5EvK96w3nAwcPzPAceiDgqwIO8a4yxd2utf7efx/KuH58phLgOAE6vSq0e7009+6sqeNTkmtBXIMgYozjdnip4XFnj32O/F7creFhrSe6614mHMXietWY6ArQCgzFZIEg9Hp7nbe7s7Jw2nuN0EXG6tXavzeVKqfnW2i8KIc6QUm7OCwQHeHgSeEgpLykWi27iMRLAw/O8LyDiJxFxXIEHIrB7v/KOmTxJFgmMl5uk43QhTIPkVnDQwIwByRj1Z1M7IHWRAyKv+A/QgpQAFo0ta1PuMfIZVMWfWH/CHc1w0DPLPr+SiipqcoEZ4K61v28LhPKvYwwWc4DZknOYPm36swQerc3b5jDGMoTagQdZ8lc0zVd1nt9YzHCxMPZMZu1pCsR0iVpK0MzlV7EMrKWkSCocpGlIpc+DIsKssGCYAEsyOPRsplXUk+pf9sT6lm1t3b9b07Gpe/LtkH2z0bsAAH/akyIz2j4Fxv68NwtgUB6PHDzgVeZyAPhRFTxIipeDhx0Wj8dPAeBgROyugsdfjoSJRx94GGPWWWv/GgAeBYC2/T051fDzBaUU+WHeh4hvGGLwoMl3f/CglmWSWtXqukBhDl8iczkAdFfB4yM1XFc1WRSBBwD80Fp7JN1jDAw8whuMyc4z1k5nwFoFgysSY35Zkx/owC5kp4mHlDILgmBzR0fH1CRJXI8HAIy7OF0CD0S8FRHPf43NQ8duDh6D2X9HAXi8wDm/PooielozbK/hbi4n6HjoxhNl0jbhONPV+h7Myu8LPZjOhJGMVxKWJDAXo0vgYTOS/5C8Srg/aMl/YCAzNilp3JbJursy5f1Xs5x8//KmVfT0abS9HHgAwmLOYbbiHKZNm7YujqOgtXnbwYwxyry9LDXO41GTF6VdvXHSA0q1dk0PfP12SPVSU45OqfNkg8+t4iYBsDFIaYFCtdIkBU+GQOWGLtaYJk5kQEdqNffAWAWlRL/Uk5rbmsvJD9e+1PXCA7q99MiDYom18F/llHFj7VoO8HNr7ef34QYgn3js2OK7gsftiPgjrTXJ2Qg8ir1lZlchYj7xqMlR8uqFVFOtcvAY3Pqlm5cPAcCFwwAe3wSAt+xm4jG4n/zVn+oPHnTNuckYMybAoy4s3JBl+rzMZNOVUK0g2BVJkow58FBKOfBob2+niYcYrwWCOXjU6pSwh+WMAvB4sQoe9LRm2F7DDR6/b1okmyFpmKbj9wVozlegT+GgA6aox86CNhlwqEw7CD48xiCNE+AUoysUMI7uPVFmOnoy+4TxG7/aLf2H69TErXsqshu2lTm4LyLwuN6BB4ODlOAwberUJ5I4Clpamg9DBM0BLksr5vKavQgAf/WFE8PQ5zOgO3kjaH15QcAxPsfJiiEXkAEn5nFBxtbBn+tTIakVpx9DALPCwQeAB7G2aTmzT7alcNuGbdFND299ZeNP74azEdl/pSg4F/Ipyb2b47Qrn3gMbivuCh6/RsSfVMHjMpJr9vqBPmutvSVJkucH9xWj5lNUaHWgpVb5xGPfdpcDBR6PMsZo4vHkvv24r/nusQsehbobjNHnaa1JgtMKyK4wMPYmHjl4VDwegwQPKhD8SJqm9wJASy2OK1cVNhZfowA81lfBg57WDNtrOMGDol0nntheN7Hoze16+fm/CBi+syj564AZLjwSWRmIkgQKQQHQGECdgXKSK6f4qUw+OAeNOo4svtCdwe8Na/hOVB+sP/vzD0WjTGLVt42rEw8k8JgthYDp06Y9EkflQktL8xEEHgBwmakxeNCXk9n8ruLq0Ha2zVY6ervPcIkv2HGK4WQBmtksdkb+0FdgdVqx81OEsWCAWAEPbiUwrkBbhLJh7d2aPf7clvZvbOvqfvDbvym/KdPwo9hIiSCfElzeXNY9Iw081gHAz0ZZgaAuFot94EEej/EKHl+tejya0zS9xuZSq4UjXGo1HBMPAnR6eNc38XiEMUY3SeMdPChumzwe5/SeL17a0w1GISzcYDLtCgQFFw48EjNmJx5bqlKrfOKxb1KrTcaYK5MkIfBorcXNag4etViLA1zGLh6Pl6rg8Y0BfrwmbxtO8PjvK8/0w1nRzFDCm7KWjZf41pwUCDEBmAHhV9qyy0kCxbAOjNZg0gSY1VDwfQcdOiP6YJgxuy1Bdm8PqptLMvhtgzeldZROO2gbBkr51yKas6jHg+J0p02b9lAclwstzc1HoQXNhgg86MupS6VubU/R87pniHLHMoX23ZLhCT6D0KYxiasg9MhjkwKS8Z9Rwzl3nhuw3IEHlTzSlkmQ227Dm59v6fn3lnL6y3/5dethpdh8vzsVQqN4Ghj/ednGf7cfUiuqUj+vxuZyAg8yl/9zbwnYiG8ur8bp6jAMfw0AP86ybFlVahWMw4lHDh4ALtVqlHg8hgM8yFzeJ7XyGGM08cjBA3FA4BH64Q2Zzs5Da6crpVqRPB5jVGoVhuGW9vZ28njk4LFv4LGRpIU5eAzgFnykTzyklK8wxq6LoujrA/h1avaW4QQPSrIKk2gB2NJfhLr8Vs+YOdJabo0GrhiAEoCMQ5IZEFQWiAZ0UoLAD0DQza1hGGfaJmieTID9VKtZP2iLeBdsmJ0uX7mSkqxG4ytQSl2LiLuAR1xoduBhNVaeaNdUatV/RdEkyn9dUgD/ucN4VD7PR7xoYqFuTiBolJG6baA8BCYoVow8NuTxr4CHm3pwSTwIGePQrXmyoUs/21623/vBr7aoLa3JVzsNcA18HTrw0OTx6Hvtzey5q8cjB49KgSBNPP7bWvufWZYtR0SSfvgAcDUllIwjqVUOHjl47HrOJ/DoM5fn4LHDXD4g8Cj4ZC43buJBUisGeIUBGJMejxw89k1qhYhf5JxTqlUOHgO90xzB4PEpRAyklBuq4PG1gf5OtXhfFTzezxh7O8mYGGMXxXE8qJbs1/p5EJH96gtvnRxC+8k8LX+2QfKjCpw1KIPMZilYbgEUByYE9PTEoKQCn560QwY6M668DkHqrjjtsIL/0kh5C6rZv29+cmq0fOVKeuC+t5vYWqyuoVhGoJSoggefrZRHE49H4jgOt23bdmQ1QnZIwYPKHFeuWMbrHnlukhT6DQLNOSxNzpxYLMzwGfhZ3ANCGABe8XtwyjSmFU5Oc5p6EIkIGs0wiFHZMquL2iN1969Wb9H/c9+GsyLq/kB4KrX85h5rSWrlPj6AlZmDx46VtFOPR6FQIHP5v1fB44Oc8xARCTzGk8fjQIPHamPMX+WpVgM4kgGG0+PRP9Uq93hUUq0GBB6+UjegxfMQYDpnfEyby8Mw3NrR0TGFJh7W2scRMU+12v2h7FKtcvAY0Hlu5zeNAvDYVAUPyqYftpcQ4hKCjaEGD5L0NK594XBuyu/mOvlYvRLTQ4uB0hSdC4AcwTIDGqmjQwDjHDgVlbs+CdcmAdqKqCvOXrRCfM968s5nt9W9cPmND5EUaSA3scO2TvfxiwKlOF0oFzPgc6TyYMaMGY9FBB5btx1ujNEAOKTg0ffzkhTOm9xyEDfRSSaO3zcx8E70OczELOJk6mc07WC24rmhNW5dujFQ6jGT6DRhKUpIeQOUbd3mPzzTaX/9f88dtLEjwy6NzyYAv+hO4aoBQgd9Sw4euwcPWygU7kTEHxB4MMYoprSAiFflE48hby7vS7XqQsQ+8Ni4j8d8Ld8+6qRWAPAGeqAyhD0eOXhQ5MfOcboDAw+hbkDA8yzidM6Ym3iMxThdMpcXCoVt7e3tk3PwGFicbg4egzhtj2DwcD0eVMrSDzyG7UZ6OMCDnqivajrYj3RwukLzpx6zSwLG6j2tpZcZCBQZlA1kmEGqNQRhAxhbSa+ip+xceKAtN4nhLWXDVmsmvpsE+v4zm57rHuXQQXty4Ct+LQIship4zJw584koTgg8DtUEHkhSq9oUCL7WoUMxuyduui0Q05KZgTXnFoBSx+wJEkwRBHWquwpBIEcHswSIANYiULIuybAo7SpDAYkNIJUT4eU2A6vXbIR7H2+FlnL2vFZwy5ZO+OS+gwe+x1pDBYK51KoitYJCofBbRLyRejyq4NE38cilVoO4PgzkI7vE6RJ43EsmSwAYCeDxD4h47GgwlwNQj4cLzRiqAsEcPAYLHtWJB4EHIo7pVKsqeNDEg+cTj733eOwCHmQuX52by/dy5RgF4LGFMXZtFEU08Rgz4OFkPMuW8XDBCxNZacsyj/MPTKyvO45lqQyRQYFLMGkExiYuKld6CtKMuZZyim9lAkEjh0hjd6LZOlE/+d/R81fJgL946sfviwZywzDC3xP4vrgWDZ4FnKRWPk081sRJEm7d2nyI0ZqGQMMCHrSeKO44gqjAyh0zA5td5gk4v+CLwxjhBVomqMCR5FZEHYhgqVGQpiECwXIEgwwM8yGyAfRgEVqSEH506yOwsbPrJaPgl09sgI9VM8oGsllCzws+aa25wFpzTA4e4ktkLpdSiiAIVgkhvhvH8RJqtqfpEEmtxlmPx4GUWnVWwYP6G3Lw2PvRXJVa4YU08UC0GoDn4LH39Tbodwxm4tHf4wGctSLiWG0ukiM58QAAIABJREFU75t45OAxwALBfOIxiENxB3iEy7Q2JWP0j5ubWz89iEXV7CPVVCvn8VBKbeacX1cqlb5csy8YwIKGeuJBka2/goeCBn/bm1hP63u4Tc8KPDGDo+EKqKdDAFgNiEnFuEyN2IZSlAQ9VwfX7cGYLRt8uSfD/+N1U/9Z1jU8Bz3QMYqTrPpvGfJ4XIcIiynVijEO8+bNezJOkmDz5s2HGG00Ihs28HDlgq0PqHjyxsaGODsWsvK7mdXL6uuKMzzBPIEaQMdA+jcpPBDCgyzLXOIVwQdJ5Ag+MvAghQKUTAgPrNkAz2xq37qlM/pV/UK4YuVKF4I1ELiugoe9wCKBh8kAa59qZa39mbX2O6Ml1UpKKcMwvJtzfkMcx9Q4+2cktQKAT1MLbRzHLwzg0B/Nb+nr8fgqY+xtADBscbrWWie1AoBOALhHa/3REQAeJ3ieRxOPhYi4Vmvd11zePoI2chU87IVIEw+LmjF8t9bwuxr/jP3N5X411aqmPR5CCDre6CEANZe7AkFr7UgvEByQ1IpSrSya86y10xFgLIOHrqura25ra5sUx3E+8RhAqtVuwIMmHnmPx2udwCrgwS8pFovLtM5KxtiRAB5/j4gkteoDj2tLpdKY8nj0FQZOx/Ryz/ScI2x8vBIYcGYZc0WBrp8cAEhFYwDoCbpVZBqg5+pgECDjECWAf+g2eEvGG1e2qImtl35+VTJKezt23U0JPK5njJHU6iD6y0MOOWRtFEXBxo0bX0ceD0SkJ9o1N/zv6XihlKt43tPBFA4Tte75E2HS9zcWw1N8AZMly6TAjIYcwMiLg5RoBcCYoXpBB4r07xoFGPRAQwibOmJY90pb64tbOm/3J5kPTv4TyJqa3Ebf2yuUPPgkE3gBgj1Gm4zaJc8DDXfu7YN7+ftjAOAuIcRMxti6UQoe93DOv5WDB3sbY6w5SZJh6fHYFTyUUh+NouhATzxGC3hcjkxfiAgnEXhYBu+GIQAPSgm01r6F1Eac85qby/vAgzE2FRFHS3P5gMDD9/0bKLLcgQfimAIPAHhzEAR/J6Vc4HkeJQO2tLe3T4yiiMDjCazcfB/IY3k/L2sD/vh8gH0vEMzBY8Drd8cbc/DY/UobyokH3Zv+qumc0ELLrAlJd5PPkrf5LJ0pZd8Db0pH4sCdQ5k81ORWpmfh1IYtAZkAAxzKFps157dAUH+T1tGjzU8uoCSr0Rqf+yrwEEJcL4SgicdBlCx28MEHryuXy8GGDRsOttYaRGcuHzbwILt406JF4sQjuj3WkB0iRfZ2D7KLFNNHBFzXhR5jioocEwtZihD4IXCBYGwKqU5AKgHGIFgUADyECHx4YWtH+0vb2u8KJ07983Xe5NKNNz5EpLm3V8i590kh2QWM4zFpmg4VeKyw1n53lE08cvDwfTfxyMEDCDz+kTwe/SYejwFA294OsGH8+wL31YcY2gst2DeAQY2jFDxowsgY+5JSaqq1tgcRb6Jeg2FclwP6qsFIrcYZeDS3t7dP6gcelGq1YUArd3S/KQeP4dp+OXgMP3jQtEOjnCW86GTs2PZXRWmPK3pQz1jm/AGAZA2nPySqIo4gqRU9SVeAoMByCah8bOuOnosy829dMvwhrF/QPIaggzYKTbuut9Y68KACwblz566jicemTZtI0kEr5jJjzHCCh9tZaPv1dHdPkJ44vCCiv1QsfZMPyeyAa9LDgQQFAjxI0ow40U07LFLsLoAQtA2F8+uAqoNtPUn7ts7S//YUJn7a9+s3vVK4tzSAqUdFaoX6PcaaBYCY4dBMPHLwGK4TcW2+ZyepVQ4ecFK1QJDAY10/qdUIAw//g4j2fUjgYTEDsGcO5cSDMeYJIR7tfXJfU6kVgQfn/EtCiO3gMVakVv3Bg3o8AGDMeDx2M/FobWtrmxjHMauay5fm4LHbE/Se4nRzqdXermc5eAw/eNzWdE7BM82v93jyfhH1LA64mRMoVJxn1DfnoMMV0SFFtepKXCsnEFFgQUEGUseWlcqW/U+sxYq2uHj7+771wFhIsuq/MQLf969HxMUA4MBj3rx560qlkpt4IOKBmHi4n88FA/z1KUHjZDVFJd3vwHLbEl/oN01t9CfYJAZmGHCULgjAcGo0r8YiIwJn5NNhoDUAUwWIUcSR5etiCP8tsfKOx5+bub5p5cp0L8dtFTzS9xhrj2EAmWVwbo2lVk9VpVbfziceezuLjpi/z8Fjx6aYAgAn+b5/DU08rLXk8fh4r1zmkZE38fA/aBHfBw48KLIQRy149E08jDE9xpibetf1mJt4jAPwaGtra5sQRZEDDwDIezx2f4rPwWOwl74cPIYXPMhU/jv5fzNZ0vwWTKK/LDBYEAhskMIwsh7Ti9G0wwoHHpwZl2qFnEJbJWiUEBte7ojsBvCK/57J4K5tqrDmsqZVyQCNyYPdVYb7c9vBo2/isQt4UN79Bw7ExINWBPWvTF3bHGqTvM52b7wglOb8yfX+Aq4TAZlhVCIoPQ80pzSrShKZdV0sZPWolAtS84flyqZMNbeW7AMW1XWybvqDf4A/6Wlqanotr0cYBMGnjEkvqIIH7TznaA137OdG6u/xeNpae7O19lu9T/c27+dyh/Lj2wsEq+byXGp1YKRWKwBgXp+5fAR4PAg8TvR9n6RWrx/h4PEhi5RqNfTggYjO4zEUE48+jwdNPAg8SGqVTzyG8tRXk2VPp4lHGIafE0Ico5Tq83iQ1IrAg6SJNPHIPR6vXt05eAx2F8zBY/jAo9LbcanvyxdOyMqt5+qezksmFv1JgWIep5QqE1fBgwMn8CAIcdMOimRloIFBYiSWNN+2rSP9owrqbxATpz4UzZ/avnz5mPF29G0QAo/rqhOP2TTx6PN4bNy4kSYeZC4nqdV/Dnbf39/PYRPwldEZ9QcXOk8H3b1URx0X1Hu8wI0WqC0EhSKgVJAiQpJpACkAjQXBGYSK4pE1ZAYg0hB3RHYb9+r+3vrTfltSkzcvb1pJFLqnhKuwrq7wqTRLLzBav55mYQhwljEOPAaSirWnX70/eDxLbd/WWsr+37S/62oIP5+Dx46VeyAnHiMNPFyBYBU8RvjEQ30IES9ExDeAtSkwN/H4fY2PmZlkLu8HHo8h4l+lafpkrb4nCAKXamWMcebyserxGIsTjyp4LCDwKBQKW9vb26f0pVrl4LHHIyQHj8GePHLwGD7waGoCflp0Rr2Crcslyy4sCHuaB0ZKjowAQ5sUqI6OnogzS6lWRB7kDUCgR9qJZRAZUYq0eKAt8r6GPHyyPYaWiWcckoxF8FBKXVdJtYLZtF6OOOII5/FYv379wcaYrJpqdeDAA4DdfuWZXnFa6ywod76NZeVPTQz57IBBgRkDaZaBlQos+TqEIIoEtFTEYoDTH0a9LLRtpeFhYxxp8ePIip9n9RPueecn7irvMZ1sNoQNPYW/TeL0Aq31MZxcQAiLawkeAPAcIv7SWvv1HDwGe3Yd9s/l4LFjlU8CgOOCIPiKtdbF6WZZNkKlVgQe9kJAitOFFJhdPFQej6EED5p4IOKXKNWKMdbDGLspy7JcajXsp4F9+sL+Ew9KtUrDMHylra1tVpIksiq1yiceu1+lOXjs067W7805eAwPeNC04/YrD/OCCcXDRJZcFjC8oM5jB3NDvg4qq3VinCp4kDbHYQfprpxHQDOCDg49WmyNjbyrzTQ0qaS4DZqnRstWrKQM3v150j3Y3WcoP+cmHsYY1+PheR5NPNZSqtUrr7zyOirNq0qtDhh40C9P/R7zo3vqp8rm1ytIL/F1aVHIcU4gmU+bJDYImnEASVHIHJBM5joD0CmEvu+2d2YZxlbYcsb/GKNcERUm/Txms7Ys+/zKbLfb1YFH8LdxrGnicQzZf7iFxUkNJx4A8Dwi3mat/doIH7PnE4+RNfHooh4PpdRHDnCc7gQAODYIgq/3Tu6OG8ngoXx+OUmtKnG6kCJDAg+aeNTynE4TD5ogn16VWtV84tGXakXgwTkfTeCxDhHP7Q0reWlPF7Sxbi7vm3h4npcEQfBiR0fHnCiKfETMpVZ7vsvJwWOwd4A5eAwPeJAnoGHt2kaVmXcFRl/oc/aWeiXqQScABB5oXZAVPRWvIoe77Di7B8msmCDo0CUj15W0um1rt/9N0lNfMbD41cHuHgfycwQe12qtzyLwKBQKMHv27LU9PT2UavU6kloBwAHzePRfMSualnkHydaZHJKT09aXLilKe1KdJ6b4vmQxyakscxMPpEkW1XQYDUwnUPA9oJjg1CB0RRnE6G0xIvy1LUz/8WYoPug9WVfabVJZBTw+XQWPBYISzyrgcft+brDtUqscPPZzTR6Yj4+EicdIAY/GXivW/CAIrrPWHj/SwQMQL7QIJ1mLKTIYleCx68RjFEmtcvCoeDxo4hGHYfh8a2vrvCRJAkTMzeU5eNT+apaDx8DAAxEvStN00NGtK75xSljsKs8Joo6P+QjvDLk4tN5TYLMScLolpf4HkuG43Fz6mciIXDGVGy5AM2W7teoua/X7Li1vfmmbuXlefGQ8xiJ0+2+MgHNO/oKzOOezgyBwEw9KtaKJx4EoEHyto+/3TYsCjdk0L952ZciyxQHoIwUzgpPMigsnlTPGAucMJEOQmILNMjfxsIy70ICU+eWMFx6LVfFXJRv8cMOm7tbdgeXs2RD2lAtXxUm6VGd6AWUPMITFSQ3N5QQejLHbtNajaeKhqs3leYHg8Pd49Hk8Rgp4NADAUUEQfMtae0IVPPqay0dUnC5NPADZhWjxJJrkcg5n6lE48aiay69RSk3RWvdYa0eLuTwHj53B47nW1taDq+DxBADkBYIDlFpprT+apum9eXP5XliFwEMpeUmhEI6o5nIA2N5czhgb9uZyALhYSnkR5/wMAgDG2KDBo6lpkTxFejMVtL1Rt2/4iwbPP64g1GSJFoRNQXBS4XDQhsrmCD4QuOt/oBYPyrqSEKEym9vTLbHmP0zlpB+/tDV6ARas1QPofKg9rQ7PEqnHw5nLCTyq5vIny+VyuGHDBpJaHdBUq11XAXV7bISwMCPZdHpoS3/qQ3p2IGyjC7GiKZYQTkxHfgyOBrhJndeDcQHIqBRSUbSuKaHYVDLe3VnY+I9l8NYvb1pV2lVyQeARJYWroyhdmib6aLBuN6lpqtUoBQ8vDMP7Oedfj+P4vN7s+Q8CQBEAPo2It8Rx/MLw7LoH7FvcxIN8DYyxt1trm7Ms+5K1lkIHXhyqn0optbDXR/ELir1mjHWMEKkVgcfRQRBQF9BIB48rAMV7CTy01hSlTb6239V4ezmplTHmdOrxUEo9SolTVXP5/kq66FEZ9oEH53yKtba7d1/8j5FYIFgsFinl7IfW2iONMYHW+ikAOGcPUiv3u4VheIMx5jyt9fbmcgD4ZY230YFY3HQhxJs9z+s/8Xihvb19bhzHbuLRK7fK43RfAzystV8UQpwhpdystaZunBw89rYnjwLw2FIFjy/v7Xep8d+/V0p5sRDi3dZacn8TeAzKT7DiG8vCiV0vL/QguYAn7UtCLmYHnPsCLXAKMQECG5p7CDBOcmWdaJ8a8jIQkPEAYgzMk89v29QT6a+Ww4n//mR6fGnlypV9Vec1/tVHxOJelWo1b948Ao9g48aNh1TB44CmWvVfS8Smq77QJJL4zoPreOcyBdn7fUiOEJxJ8mBUZ1huW1MjPbMUWkUFkQKQCiGZhBipjZ53R1auSVTdDalQq7dtyjbuOvUg8OguBZ9N0nSJTu1RaJ0F6NxaxumOJvBQSlGSzjuEED6BhxDia+MZPAqFwlcQ8W3W2pZhAo/jKAENAGYBQDtjbCR4PPrAgyYefVKrETfxmDULCj09xcvjOL3QGHsiImScszO11jVPtaIJMmPsLZxzj3NOHo++AsFagccHyVxO4AEA3Yg4IsHD8zySlP6QJmLW2rAKHmfvBjz6VM9YKBS+pbUm8JjBOW9BxD83xoxF8EhIapWDBxJg3oqINO3Z08t5PKrg8Q4p5aYcPAZ475iDxx5X1AVSykuEEGdbay1j7JI0TX+8r4Y/uiG9/eo3T/FY59sF6A8XPXOcZ0ydREsZumB1UjEcM+p28CqeDkbQoSGxFrQIIIUQuhJl7n/sxU2d3dE1k9VpP2hatYq4ZH8vGAPcSw7I2/YIHhs2bDiEPB6MsREDHn1r6NZPnVs/KdhyhoLovSztemeoRJ3kVNhhwFoLnKZZ9AeN2+4Em9RGT3IsQtDYiiwGsSni4a9Tq36aqOLDy5tW9ey0BWZDWN8tP5emZonWeCSBB6+Ax537uU/s5PEYLVKrPvCQUtLE4z7O+TfiOKYLBsV70hTgqvE08ThA4OEmHjl47Nu5ctasWYU4Ll/e01N+r9bmDZyLFIAv1jqu+cRDCHEd59xNPKifgXNO4LFm337i3b67b+JB4HEN55yijEdynO4xiPgviHg0IhastU8h4oDBw/O8Fs75FeVy+bYarLsDvYhdJx45eAjx54j7DB75xGNf9uQRDB6fQkRfKXWgJh7nSikv7S1aOr8KHpdWJx4Dvtkn6Fj5hWWqIVp7NLfJeRzw8sZQTfNQK2m10/prnTgZjhASdGLdM3AgmZUEKFHnQzgZ2ssM1r3YbB59uuWlzp7kmoVPw7810ePysf3aDh69F4nZSilqLl9TKpVCmniMVPAgo/kkr+1gVt72lqyr+SMTAvW6gieLigEYo0EwBMEr8GGtAWMFWCe1km5skTIOCYhSj+FPG+Fdz/iEOxc3rdpKXR0UPUCbfPZsCKKk8JkoSpckiT7aImiE7c3lA94/d7P7jBXw+CaBByL+GWMsAICre59635okyfNj+5BxkHVooVD4anXiMVxSq3ziMfgdqxgW/Q+jwT+1lp1gLNMM8Cytk/9xI9EavQqFwkwCjziOT7fWktTq8d6JGPV41AI83E+plHLggYgOPADgppEotaqrq1vAGLsxiqIFxpgiY+wpa21/8Nie71Jd/ej7Pk3OzrPWzkDEZsYYTTxy8KjR/jlCFjMfAJaLwYFHPvHYl42Yg8ce11YfeCzpN/EgqdWAb+woyarw8OaGKV7H2WDtUkR8hwQTBhy5IiGVzUAj6fwZcCZcWzkXEjKwkIABowoQYZg9/VIJ//eP63lHlD6Vof2nu56DQUm+9mW/GAHv3SlOtx94kNTqUJJaUYEgwMhaFxSvezLcN8Ezba/XScef13N7WijgIF8AxyyrTDs4um4WpA4PJO8HdXxQizlF7zJIkGclw9qYqvuJ8RpveWpzcP+V37o97YOP6dOhYKH+6u6eeEkSZ0cBA4OkUc4nHjTxWE2Skn7g4fcqFj+Tg8eQejxy8BjkCXP69OlFZsofjqL0/yXaHG8so36ixVprmnj0PWwY8DVnj5qQQmGm1tp5PACAHugRePxlLcFDCEGeqmsAYESDh+d5BB7/bK0lr0exOvHo83i4bMldrvMOPEhqhYgzGGPNADCWwaPP40FxurnHY8/Hdi61GuR5D3Lw2OOaO0dKeVmvFnYJIpLU6uJ98XjQDehbYFVBQHSILLe8XzBYLIQ8iqPlHnfPt8FiCkAxq656mgFH6czGKQJElGgVNMLG9ix+cE0r3P3QRpFJeBw5fPWPm+Cng93eo+hzuwOPJ6oTjxELHrR+//v6M33e1jFH6uis0MR/6jG9MGBYEGQqZ+Tnqfh40FK4LkmtquWC3IBh1NnCbYwyTcG7P0N/xSZe/5Pi/KndfSWRpAtPkrqrS1GyJE6zo2mYkoOHoSdOXqFQuI8x1l9qReDx2XEMHtdYaylmeSjN5Tl4DPLEeux0KJaheGVnKV0epWZhaiDlzJ4V79xcvt/gAQDbezxIaiWEqPnEowoeXwKAKSO8QHC+MeY7jLFjAaCOJh5CiHPiOKYej13Bw6176vEgc7m1lgr3xvrEIwePfZda5ROPfTkH5uCxd/CgiQciXmyMGfCk4cHvXa46m5+bVrSltyatL18oAU4pBMUJHqcuBw1IcarMgAp8ap0GTVGrSE3WwhnKU+5Bphrg4ae2JQ88sRXXvNjDEw6PaISvv9gDK/dlG4/S974KPObOnfsEpVpVJx4HvLl8T+uVJl1TNzbXmxgPV52tH1WYviNgZpovAAQFB4ABEtVZJKu5AADhUpSBZRV/DxdgZQidMW6JMvbzVBW/+WJp66auxg0JpZiRubxcLlxVitOlaabnIwJ1mpwL4zROt7+5vFgs3s8YI3M5eTw+QPcMvSv8czl4DDl4jHuPh0uw6/3HF77Q1Hs0N/U7PVT+//lPPrldwrN2wUp3Q/ubn0Cxq0d+rL3LXNAT4TGxhpgSlmKAVX0yn1qcv0lqRRMP8nhQgWCvafbRfubyWnwFSa2ouZykVg48RmqPB20KIcS3EXGhEKJeCEGpVmdXwYPWxa4TDwceiOjAwxjTTOZyABirUqscPHLwqMk5YY8LycHjtaVWjDGSWtFF4qJ9AY8Vf31KOLEuPawA8V+JuPuMkLGDGwr1nCKO0iyC1MROWmPIYE5LRwaKS2DCg4z5EEEAMW+AX/72aVz92Ea7LbJxxuFRy+HajT3ws6HdK0bE0ncCD4rTnTdv3uNV8DiM8u4RkW4sBwyDw/lbkdejobFrsmre/JdFgUvqJJvPqSzSpVlVwIPikgGUAw/OyN0Tu2Rc6vywqgA9KYtjLf4vhvD77Zn5v+j3qv3yhx7Sc2ZDkKYNV3X1REvjJJsPHDLA7R6P/fk1R6PHg57kUmQsmfvCIAj+yBj7cpIk1ERM5vJ84jH0E4/jq3G6IzHValjidGnCPR+elNAAIt4UcICt24/DoC5lKYQ864h4lGgHH10msnF7ZB5qfiVIWvBjL2+Kz2vt1EcnBhILcHYPuOZy9yKvoLsbdlgz6JfzeFTN5bK3qfvh3ujjj6VpunbQS9zlgwQeJLWy1rpUq5Eap9sHHtUY6Posy/ZkLt8OIXV1dTeQ1MoYQ2lHlGp1xRj2eOTgkYNHrU4Lu19ODh57XL/nkbmcc07mcir4e/9ApVZNTcDfKU+ZiRifokvdHysyu6AAbEJALQ5Wg2EGjEBgnoDYkuQKgSEDgRws8yDjIaSsWO7Iwsf/49Y1Bz/6bPO0ErIoFeIRC3jttsj8fGj3ihGx9FeBx9y5c7eDByKOaPCgXo+SX6yvT1sXy7S8RJr0HQVh6zgYws1KZDLtD4ySBARw0MAh6lUF0f4BLkI5AWVT9J5NeHh7dxlubO5gL/32xoeSe2fN8o2JPtNdipaUk/Qot1Phdo/H/my8UQ0eQohioVB4mG5+kiQhzTbdCJG5fDx7PIZDakXgQXG6M0dgqhU1l1OPx7osy2oap0uTzbotPbKnLVINkHgCeV19XTCBWz7VWpzAEOusNWEUl0OhpMeEEIjIUhCpFaLHomzf0hnFj617ZfkfHmk+df2m0hwESDmHszdq1+PRBxqvegK/rwc5TTyMMc7jgUiVG+IPvQbwT6Rpum5fl7Wb9+/U48EYG+lxuvMZY05qpbWu79fjsX6X3217nG4YhtdrreleYIaUsoU8HkmSjNU43Rw8cvCowWnhNRaRg8drTzyEEEvIBAwMBlwg+N9XHubXT/COY9aeDyZ9X50U0wNET2UarE7BSgboCUBJ5YAkuUF3iRHIILUedXYkERY2tJbUf3x7xROLX2kpnZRJUY5BPGoZu7YtisYLeFxrjDmLMeYKBEcTeNAT0EOKq8NDLB6t27eci3F04cRQzhXMKMaq4MGoTlAAAw7MUuJV2dVFWsYgYwpSgg/rtZetfDyx/leTMjx8593QcuuGDZ6E9DMd5eT8UpIcBWhy8LD2jN7+jrpCofBo70r9YpIklFJDE7EwB48h93iMSPBQAEeLwLvOIp6A1qzLMrvf4FHp61kkokmhMG1RfejpST7HaUln1xSdlad6QkwNfX8GY2oq56qRARbTLC2gYA48yMOXWUwNl93GivZyhp2bW0oLH1nXOu/ZF9saOrp6Ys8X7znlzTNXHTVxup7YfohdtnKlrQZLDPpmgMCDIbsuyZLT0SITUtwPAH+bpinJjPb3tR08qnG6fROPm6jJeX8XXuvPV83lJLU61lpL4PE0Sa0AYI/g4fs+ldmS1GpWbwxxK2Psihw8ar1lDvjy8lSr4doEOXjscU2f7VXidC8wBAYwYPBgN1/1xkkNyaYzFeAHC2HwBp+x0KNZhiFDsQUrGGiOkBgN0peu0ZrgRkkPokxBZyK2tvSw+7d1i3/8xoq1n4gNLMEgLEXGPK4Br+3JwcNJrao3liNSakXKiBUrlvGpa5snpt2t71Is/dAET5ykQBcYswxcSSQDRIIPChbQICACxsiuwcBwD1KmoJzxtDOxm8Gb+K8lLX9974ubnlx53wbArOEzHT3xklKSHQ0MhwI8nqv2eHwdADYO1/loEN+zXWpVBY/He1fgF5IkOas/eFAZ1HhpLt8lTnfYJx69Lb73CCE+EkXRgdxvGhx4hOJ6i/YEtLg2S2F/wINhUxNb2XCnP9VOKZqecgNwfZAn9JGSmYVRd9uROirPZKgbAyUDwVTgSeUJqaQFI6gYlmLTQUhILVKoBGoURqPIDPNFdzkTGza34RNrXyw1NNZ95ODXzbnHs6ZssvqyX9TR5Tc+RBqtQUutHHgYvE4bezo9R+MSqF356iRJ6KZ7f1+vmnggYhdj7D9GIngAwAIhxHeEEMciYl2WZXsFj7q6um9aa883xhyktW4DgMvHcIFgPvHIJx77e0547c9XwENdUiwWlmWZLhljftzc3Pzpof3W116653l/DwAHtMdDAJwjpSCp1VIHHgwvSlNnLt/jyZ+ecs+DVd5cSE6QpS1LhImX1RXUQRJAkoWYzONuuMFJUkWC3UrKUeX/GDARQGfCdUfEHtzUBf/V2p79/Ju3vvAPmvH3gh+UUmRrLBJ49IwLj4dS6lpEPItzPlsIAbNnz3YcHBwAAAAgAElEQVRSq82bN48G8KCdnK34xinBxK5kodTZ+XVW/z8fcKbk6FGkLjIEY6wrFmQcwRcGkKR4xgAIBRokZKgwBa+ciLpHyprfsOqJ9v/+0YNPG2nCz7X1ZOeXYnMkMpYB8HNBayoQ3J9Xf6nVc4h4W+8TwVEBHsYYmnjUF4vFx3unY02lUsmBB+ec4jKvHk8Fgr7vfwUA3kZadK31cIHHL3q7EZzHg3N+rxDiygMOHgqOFBK+bRGOR4S1mMDfaACS4rVXD5IB3ciTdPaNrWeqxsmmkcn4MMbwRKOzhSaNZludThcMJwnBGiRYXzDKx9ZcUiUspaSTutbl2AFYd97nYKHyBxkn5RVSrajWAElmoBQlNvDVQ4yLxzLDHkfAP7JYvJKooH1t47t6wyWaBtXtQeDBNVyfafNmcpgJyVcDg6tqBB5udQohnMeDmssJPKjHQ2v9sf05IQ3FZz3Pm4+I3waAhTTx6Benu+vEY/vXF8PiV7TRS43RcxHASa3GCngAwJt93/+MlPIYz/PSQqHwQkdHx9w4jn1r7biM0wUASi+71RiTN5cPxUG4AzyKy7Isy8Fjx0o+p+B7lwrOl8YpdUrbi1LjjMzbi9x2hRDS9W+Kdf0M2f3+EOPzA0hO9pkJ6XJDi8W+C47T9lciULiT57snYJUkI606OmO47ZkN8Xc2t3c/8f27tl7PpLpIhGGUWnwMLV7XE/XcvC99IkOx3wzDMgMhxLWMsf7g8VgVPA4fBRMPt4pIB974zPpZIopOlUn8iUZPHukJqEebuiQrlyuAFozNIFDUXk/TL+vilQ2TYJgHKfimjH5rV4zXPbGx+79+cMezLSzwP7u105zbFZnDgQkNjMzlOXgUi8UnehUtXyiXy2dSgSD5Pqy146q5nMCjWiDYYq0dr+DRqBQcpXz4pjFwojHwlM/lx0WsH+mqgAedk/d4E0+Pmm68/ET5+qM8qVs6JnBtj0KG8xnnRwvBjwRkhyGaBrQm5AyUJ4WQnDFOR7TVboLJqKuJ0ZdUQMOFRrh3VBJbK+ESlWAR9z/VB1PGYo9F2GYQXrLWriVoSjVbV5L+syU7oz3qOjjdPGuW2RcIceBh+LeSLHszgkXPl6uFMVd310ZqNerAgzH2bWPMQkTsA4/dNZdvv8yFfvhlY81So/U8xlgLMhgr5vIZAPCm/uBRLBbdxCOKonHb45GDxxDf4Y1Q8PgiAHzyADeXV8FDLE3TlC4nF6XG/Ig2R1OvK7ipes9Y3TysqQnY8eXTisyHuYW07a/rpHlnnbRzuE2Ao3E3mMZdgGj2wYAxBu5ZlzVuCmJAYMJDLEHwVFnz/7z7wWe/d5/p7nxoFXyXKXWxCMIos/YRY+H6KOqh6MoBPa0b4t1nKBc/JsDDwUfTorrGuPVIliZ/2+jzUwKBs8CmnBN8ktIKLGidgRIclHCOD9A09WAKNCNphodl8E1HGX/0ckfynz9fveGRLSV99eb27Oz2kjkMmciAw3njHTyklPWFQmFN73SsqVwuL6bUsxw8xi14TJAS5nsBfEVrONFaeDrg8uPc0492de1x4sHopLpy2TI+dUGzslk6nWftMzlkh3qcn4qojxOAsxlnjYyxesYYJ3ag45hzFxUB3AWFUDR6BoDWgYfZecpRBY7q6ZtkTxXscP+kkBEXuI3MassSa1mrtvCiBvFYJvw/YFj/jPHrN7Y0m/YX6k6NBgofrrkc1A1xkr6JXIVhqFYzxq7u7u6uhccjB4+hvBIO7bIJPN4chuFnhRALPM9LaOLR1tbmJh7jtUAwB4+h3emqBYIktRpRE48DDh4kteo1mzmpVeB7dIN4UVcpduCxu9f1V57pH9xYmqUkvgU7Nl9WEOkJDT7U+bzyvMvdXrqnXdTZULnU0EsQePTOvBOUtiuVScKLt0VWrVj52Po7Xrlra/Ioh+8ZLi4ywisxKR7mnH2ru7ubEmTG+mvMgMe/Ni0K5oCYVfSTZba79XyJ2XFFXwZAQEpWFTQgyfeTaZCMk2QBMp0BlwosSIg19bqE0BbBA1t78Gernm37ydr1HZ94uTk5q7VHH2oYp0r0HDykbCDwkFL+HUmtrLV/JqUs5BOPYTGXjySpFY0Q3MQDBHwNEE5EhKchhY9pgCeqUqtXTTtWLFtGT4UgnBj7YkL3pInF7C1JV+sZqKNTCqGcpQSGzEWCIDDBgZ4cMCoEpRBsowHoYQHBBlpQnJLq3Dsr532adpC8yk066PzvZp1ApFO5PvTNQXa811gG2jKCENRMdGvmv8TDxrtT4f+2xPyH1m80W9sm355Rt8/eLgaFwpRZSplvx3FymjGIQaDuYww/nYNHPvEQQrxZKfU5KSWBR5yDh6COllxqtbeTyv78fT7x2P3aoyZTT8hLGWdLwZIqll0Up2kfeOwUb0hymtLq5vpGPzqmKMwV9SI9Xdn4IImxUA48+qUiMmqprhiK3RMua8EwAQmquFOrTYlRN3Rm3h13PLrlxYNXrU+/CnAj99TFIizEUTl+WFtNkYg08Rjrr92Bx6PlcrmwefPmUSO1oo3UtGy+N/+wyY31Ilpgu1suKfr8XZPr62eijcFmkSuULPgBpHEKVOpCj1ENGhDKo5sOiDMGLJgArRHb3BHBbzeUw+/f/sC6DzyzoWfRlo50bkLNg4jnAcC49XhQj4cQoj940MTjz8jjYYy5GgBuSZLk+TF+0BR6uxMOzaVWbis3OKmV8q5DtCdYsOsCwT9umX68uxvIHFy586/8g9GUY8uMHjkVt0wOFcz3ID3Dx+zYOo8dEXhsJmDqMTCC0UiCYINxJ5Uk8KCJJaIBsAQdBBMkqiXsqEqqCC2czMqJayvnfffPPviwDkB2lHVU3ufkWQQuSP8rtQYRpYZtscJfa7l3jxb+HQj+ps2QlIvzp2bLl680/fbvna5RhUJhFgJ8R1s8zSJSusV9HM2na5RqVXmINoo8HrnUavueMr0KHn+XgwdsT7XKwWOIr5Q5eOwZPKjHQzC21Gi6r9shtaoUMOy4cFFZXEFvPVTp6K2gy5c3BniIx7J6klkpsnPQU7Dt1pA+fU0FPijNKiOZFfObu2x4d2Ls97e0JH/c8PyTXU2rwAQA3+dKXewVCnGcpA9ba65L03Q8gweZy48YLR4P2rvoSWo8rzMI0g2TfR6/J1R8ab3vn6xYygXLmGQGqNHepKQPd0VhrkiQUnCo3TwzHHjQCJ2piHu0ty5Sk++49X8fecODT7UueLklnl5G0BzgXJ2DB4HHWinlZ0ulUg4e1o5zj4c6mgnxDbDmBADzdH3ofTyw6tGN3d195nK7bNkysbjYrHyvu66+IA5XmB4jJZ5U8NjJ3EQzAoGNSqLvJpPOs1EhBIIK8uZVbCJYlVoRQNAx7BJEqpeJvqkHTTr65hrbF+M+797RBx5V70cfeFQeW203pNPjiMwCb00Rno4SfXdQP/EB5oXrNvuTNq/tWtlrPt9xXep/ZSPwMNx8xxo4DZFZzthqMOaqHDzG/cRjmhDiNM/zmoQQZC6PwzAc96lWOXjk4LGFMXZtqVT68hCvil0Xf47neZcyxpZao+nCsMPj0dTr8dhxgmc3XXRs4aC5hbdxTJfbuHtxwcOGQFopyLlBFyl6Gtbfk+7MhNWLCXV3gEpj8J/p4nU3Zim766Untq5vu/25jHwkPuff51JcLP0wshYfts7j0Z2Dx8iP0+2/P7EVy5bxF+sfLxwxOTjFh+QCafVFdT7zQ89yj2vANAPFPHfDQk9PqWDQtZvTvzMFIAtQMh4kvNiVepM33HnfGnn3I5unPLOpNKEHQWMOHjTxaAzDcJ2U8jN95nLOecEY85l84gEvDtX5Uynlmsv7pVqNgDjdiY1SxgsQ4Z8QzYkc7XOTG+TfSKse+dDfdLevWgX8w1MBm2F+OGmyNyUQ9tBCoM5QLDvF53hUnS8mSUwkYMqcWZxTAAg9FUAXV+UkVM6fVwEHSdIr+jukyHQCD5djWHm45GCi+qSq6ifvAw03HXFTkx0v9/4qcCATlc+7QBIGXEjINGKsbRRpvcUrTvwtl95d3Rn7Y9bWsLVnS51evnJln/Rq+4IJPEDid4zWp9EvIqS/WjB2VS61GvfgMVUIcTIliVK8cA4esFyIXGo1VNeK7cvNJx57WMVCnON7/qWS86VZGtGDqe3gsfNFAtjKK4+fMiXMLvU4fjBQ5lDFrCDooCdklFBE6l53gaExvNP70sWkOkpHAQnz22Lw72mLxFVpfffLa2FtmRzsTQCsGIgbGVcXMRn0pGn2GFp7fZpGOXiMLvBw6oqmRYvEzCNenjWtGJzrK/l3jSGbqLAshSmDxxEKsghWW8h0ClIySA09ZeUgpA+pFZCyEDJZj6lq1PeveaXjNw+8Ej72fEehDEAZ/+eWxvHEg+J0pZQTwjB8Wkp5dRU8LhNCkMeDmstzqdUQXU1GInhMhImNsTJHc+n/o9XZScwkz0+ozz5RZ/Wji46Azln1B4uwwVfTZ6hpjTJ5owJcUhd6xxcDMcPjtgA65mgyl4NOgQ90AaBsQoIO8ne4QBBjHHzQvwgXVGid3IqOYSFU5VzvPB59Bdg7NgBdD/r+KxnTCVjov7lkKzKjO08IAcfO0lz3EMx9QKLlwiTItyUoVmXAbjM6+M0rfqH00irQ86dOxeUrd0ivpkwpzDLI/zmO4lN1Zo2UarUxeHWNJx4frMbpTh7pcbq51Gr7vjhFCPEGz/O+JIRYSObyMAyfp1SrOI4DitMFgCUjvMupVme2XGpVqzW5t+X0A4/lWuserfVI6PE44OZy8P1zPOCXcgZLmc1orH5RXO3xcPzQe9WgJKtDeo4NpyJ7U1Ek7/W5PjsQdhKgYYIzykoHTQHtLuWk8gxrB3hQVKoAg14Sc//JMgt+tbGTf9ef0Nq6vGkt3XG6V6D4v4AQF4EMyogUpwvXpZU43bH+2p3H45Gqx2NUSa36NhSpKb5w/sGNHus+z+P86wsPP6hxQsFIaXuA6wQkShAgXEoOMA2ZyZwplXPl5FaGh5CJOohZEZ/fEpXuvPcluXrNFr+rOvHoArhjP3eKUd3jIaWcWCgUnuGcXxVF0buttR+QUtLF87M5eIyvicekSZMaTMyPiFP9NW6zkyTo5+ZNkZ8sFuHxM0/1o8b6hklzGxpfF+ryWwPBTg2kmC/ANnoCfMlR2Cx28E/MQVONLMuACQmcC3fj76YQVVjoc3L0PWAiEOnDCjp+d51nuKcQ26VVFZ+Ik2j1Req6hN1Xg4czbbjpeSWKl1AltSLTTGzMmHqMBw13pgi/b2mzL6/95n1J/+RFBx5afzdJ9KloQftBcJ+w4qrW2qZa5eCxnyfgA/DxyVLKE5VS/1AFjzQHj3ziMeT7IYGH7/uX9Gqjl2dZloNH3xoX/jlSwGWcsSWSMtkRLy5lLk7X9XgQdMzcdGIwpb48tWj0xfXKnF0QdqEnrW8NtdRWxuLWjd3pEkFBupUKEHqKZUCCBiqH81sS5t9R4sWfPs/xf5thUbl/RKJS/AeMi4tB+mUG8GgOHs5cPirBg3atSxdBwDrFEsnF999x6tHBQVOECHkJIOkBaTkoSrXiZCgl6CCpVTXfHxQY8CFjIcSsAO2Jl91x74v8d394mbdloC3Auc05eBB4PMs5/3QOHvg2e+A8HgdcakXgwWN+RBQlX+OYnai4ef7oOeHVs6aINYv+ZEpxgs8WNnjm5ALCmwtKHF7wZD3q1CXM0SyabuuVFJWOHV2JQ2dUC1iNCiGwcC4OJ6WlUzzZwKsCKYICdMKsvoqOnYRUu4JHn/Ojz+neBys7JFb9wkio52f7ZISBsZw8gpnmsgVVuCZB/Fmc4D1bN7e/8NL69frzq8AQO02ZArNAi+/GsT3VGqa9QK0WgFe3dqe1jNPNwWPI79hq/gWTe4vyjg/D8J+EEMcppVyqVT7xyFOtar6n9V9gH3iEYZhPPHZa0/65wuOXCg5LhE3pBvDieAd4QFPTIjl/27YphYI4RiUdH2nw8eQGj0+lFCt6JuXG5NTVQSlWzjxY6eyoDOQlpCgpycqkEKzJQN3Uogs/XvaVVVt3fUDmeeIHwOUlTKqSNeYRC3C9iaJ84jH6pFZu71q0CKRYBxcoJf5z8VsO50fMDdmkMAOedYFPsiqXikMeDwNcUPgA3fhYUKoAqRGQogdG1EEqG+F/HlgPv1n9Am7ssAYBzlk/zsFDCOHAQwiRgweOb/A4ZOLExp44nm9T8U9g0xM8kb1wwpETvzj/dY0vn3R44bDQM2dJLL+1XvLJBSW8QAogGZNOK/Dhe8rF5WaZBmMs+EHoZFAWEYyhCj4EQdNISrdCdJ+tPFyiTg8BllVgpdoNWL2yVLs63GijkmJFo3MCiX5TUefl6PsvFfhwb6zGsBN40H+gVC0B1jLIEEADs5qrLGFyVcb5Ld2xvGtLV2lb87RpcVPTKj1nCswyWn63p2xPzTRqJvlqwcxV3Qk8XasbDCHE2AWPMPyy0WOyQHASgUcQBF8m8KjG6ZLUal4utcqby2t1bnjVckay1Mpa6yultnDOh99cLvxzhOCXcY5LPFcGBReVqlIrN/G4/MRwYTE6pt7jF9az+MwA0nmKpb4gLTCXLrudEkn6ygKRct6pJM4LwHAFiZW2bFRkVN3PNIQ/be2OVi3/5n3xrsWAfiD+hUt1iVRBOU2zh7W1BB7j1ePhpFabNm06ApE2CnwAwLXJj5YXXwbAnq2DpUrxm04+ZpI68ajJ4tBZIYSsBIpuXIxxhZNCISRJ7PTjSnggPR/i2EJmFfBwAiSsAGteaIZ7H9sIdz/WTX7Wxc9XwGOnGM19XDE7Sa2MMbcBwNdHuL53plLqS9U43UlhGD4jpfxb8niQ1EoIESDiuJJaBUHgmsuNMS1a62sA4HaAoZVaAcAvrLWzGGPtnPMDPvF4/dzGiToyr29via4BtMc3hHLj+W895NtHHRIeNL0ej6v3suOkjSYqsKSoYnK76bs6oXay2ApoVM7hlf4lJ5VFdNIrgg4HHy5FtyqldTIrBApgrzQLklSSOcktfYWkfg/OgUppaflhGLpluemIgxoDSqlK4Sx5SFwvCAAXAoSUYMhDUk3MomRfB0MVFyEVFWIqRKdm4rHIqjvbUvOTDdo2/+GlI+P7f79yOtPye91le0pmIBOefw9JELuTpJbg8WdVj8eUUeDx+I4x5lhrrWsuB4DXbC6vLxb/Icv00izLDhljzeUktTpeKUXgsVAplQRB8HxnZ2f/AsGlI/wasI+XuT2+Pfd41GpN7m05/cGDpFbGmBHh8UDE7c3lBwY8xLkM2KWCwfmBsJYze1lX7G5y8fITQZ72hiOmTQnU6UXPXtkg0qM8SBolUDwqOrBwbbXuAlFpKadrED3NJhiJNIcIZWxE3daMB18zWLiz4+kJL/Q3A/ZtNy8QP2CMXwxSlXWaPQxorzfp+Onx4JwvZozNoVK92bNnU49HOIrBw8WZHeHBuUKwH8xsUPVvO3m2/JOFk6COlyFkFoROAE0CSla05ZX8M+H05VmGoK0AK0IwvAjbShYef74dbv7Ni9YinvNg2d1g7k+j/agHjyAInpNSfiqKojOpuZxzTuAxrszlfeChtW4xxgwreFA5H2PsHqXUR6Io2ri3688Q/L0bJJyyoGEC60qPaWuJv8ItHDdjcqHrvecec8+MRpxX7yX/n703AbOrKtN/v28Ne+8z1JCqVJJKKiFkYEgQgTgQcYjKHCAiXXFoZRZsUdvu/xVFum/XVfGx27Yb2+6+l7S0trTamhYlzMgQFBwQcAQFAoQhVUkqNZ5p772mm2+dU0kRA0klVUmKOud5DiGVfXZV7WHt9Vvf975vR4RJS8SVoBwl/64Re7W+sLPeUMOOaqXaVjV6NBYRFPiqBX3NAXBGuR21UgZVvMn5yrtfVe9jehOoEHgQmBBsEGgIQTd6tdnKI4vfrtqqRS26gRR+v/T9NOWEMOHNScg1i3kHvOoR9CJ25kAxMArFQAz8jwNluLFk4N6nY/f09374TIuO3b8PlNWJsUIdZbIPbjdU/My2QmGqgse/bc/Deu1eg0dDwzUqSc+bYuBBY+dvtqeX18Fj9wNVVkq5xFr7Oc75KUKIbq31x9I0fRAAto3H2PanthTjsddDYB918HiZk8D5uxDxAoG4KgCtObqLT1sF3/HtMm1LMtPRndAcurPz0l2YY6opwFgKoFUwWnmqCsdHpo0EHnQBcYqKcwglhabiwj6Xmfab1Mq/38qiX36g6/bh3f0kMmLXM2QXoBAlFetHjXX/AlMoQHB34DGJNR5+fjObw1kcYE3GQcvJb5oj33HiTJiRt5BFBdIkgCYGhtU0cz/pIAUHkuhcgHEcUoNgWBZSloVnt8b2e7f9Vjnmzhs+HO5cvx70fgwrkx48wjB8WkpJ4HF6HTymLnic+waYpsriNYOb9ZdbGjKvXTSvRb/lDXN7myPTmoFKFLgKBljVZYzihRp0jLjRVv+s3oXVfED/d0ap5QxIy0dfpDGfM+6rEd7hSlQXnkZM1Kkc6Zx1pEmnConnHIoh9PotcsASfl/V/2d+H87SbWwglNxvSOBhyL6Xyxp4CGBk2Tvyo5L2Ay1oZkFx7hIQhaIJf1NO8fu9BXb/t+98pjhQSL66taDeUEpRhZnMgxbx6nEWl0+miocHD+dcgzFmzxWPqQMecRiGzwwPD3tXq+3Q8dvt8FF3taqDx35MK3bz0Tp4vOSgjACmgyA4NxDiAo5wjqtUDFp3wVkA3126Yr6cuyBsmd7A35cPYHWTtK8PMUaSidOjxpfVya2qljhLq2O0Uma1qdosRlmIXViJMfMk5mbdFFv23cd70qc//tXbk92d2SBi10shLwijqFwoxo8qq78CU7viMemSy3c5rzgNYCUAXNfAYPqJx0wL3rpsBhxzeCsEuggZTCBABd5Vh9NKp4Y01cCZgDDIeIFroiwkRgAEedhWNOqunz02DCAuaoraf9S1fiNdR/ta9Zjs4NFaA49PjgKPcKq2Wk3Riodng4+dkZ/uyup1W7eYv1+6uP2YY49ux4bAQo5riFwKQsfg0gS45L6NaafOopZETrXpUdoL2inzrU7Gt02FYehhgAhCcFoQcNQ+5WisjzI5V9FkNYcOGHcCmVNGG+dXECxtz4Iw4pxxprVGzjmmaYJ0r0ehrDboOg1gUiBLXxK9C8EgjCKItaZ0KEAngFkJ1G5VK714XZhhBB8AKTnh8QYYKOPPh8qw9pafbb3/2U39X+4eUMcPll0FJXtge93mb/tSoEn3vo4XLxnaJlly+b8aY44j8KBWK+fcK7daTS3weHpwcPCwNE3r4GHMu15hxl2veOwrjkwC8OiptVr9w77+jmP43Cjw4KvQwoUc3Koss4YDXHDdKvjuNjmvcdb05jc2Rfb9GW5PyQk9SxB0WEVdtt7nvdpmVQ2OotUsrbQPlaL/dyILQwnbUlD8x0HbYf86xPkfe59qG7h8zZodFrqjf14p4XrG+YVS8rK2/BHr7XSnjsZjdMVj7ty5v9keJEnJ5YuttSkA0ArbZNJ4+FnCNM7Psuj+QxrbenSHlCe9dro7/S3HWhH3s0AXMXQxMJf40DK/2kqTC58FQK0VfsUULArQKKGQsuT5vrjXMvnpQdd89+CGTF/X+vX7WvV4NYDHs1LKv66BxyWMMQKPq51zP4zj+JkxjAWTcdMsACycwq1WPiunsW2DzM+IFnAHZ4NxF07LZxa0NEYyQg3CKAithoB0VN55qpo/PgIe1AxbncjvMMTdcR0oo73OQgYBpIqG61oQrAOXWquIPYzFtJIabXlUYSKsMCkrkomS1mnirKFtnEQmHWLeOWiwzjQ469qiMIiEYKiSivc8DAWApNBCVfEZPwQiBDyOMkSQ2q8EYA08fNXG+/MasMx4GytFzx2eg+EkGB6uiEef2qR++cvHnn/3Ey+U5mwr6GGZlz8DDp/e2DeurlaTqeLx1Rp4NNbB4yUaD6p47Aoe1Gr14mQcEMf4M9c1HmM8YPu8eR08XubQBVXwEOhWRc5ajnDxJ06f/b+L23KzZrY1XJJh+oyQq6MjVBE9FPy7Jij01Q7v807GuSRIrE4erQWnWZQWTfCbggpvUfn265PGcODx4aXJaAvd0T9RFMD1XIoLwyislGPzsLL2K6aSThlx+a7gUdN4TFbw8Kc2y+EscPi1EF3L3GZkxy5s7Hvfyjf8JmcKJ2Sg0hpBDMKRsFxV9UHkklNruaJFWGrHIKvm1DCoGK5KJigYHl0XY25d3yb49YXfWJ/UgpLHOi5MdvCYHkXRc0KIT+xS8fiMc+6mOniM9XLYu+0pQHBEXH4wNR5dXcAWFE/NtEfxvET3L9dpqTOXyywLBbZICusmTYXWIKyFABxIb1tNQvCqRW31VdV4IJUdan8fUX0Y0nOQloNz0A4gVVZpBxXtsKi124Jc9DBkPaWK2gwyGgYelHkgkwDDRNtYWWcNOma5NQIchNrZrDa2uRTbd2Qy4ZGZKGyLBERVs3UF5KbIbQzklMicBkvVD0aAQXoSAo+qva8v8dRS1R1qsIwSRSlwNIAUsi622b6BcrT5sae3HvaTR7qzz/YUBjLN7CHk/MrfbE4fH/+KB5/unKXW4W9qrT+xd1fRgdsqCIIliPjV7dk+x1lr6+DxUnF5HTzqyeUTfzPWwePlwUNQpcG5VSLVILm79FNnzL1j0Zz8kpnN0VURV8cLSKdJ1ADeJpf68Ml+pOYyUl1GA2YtCFFNsVXa2YLig4plb1GiZe3jMzI/6u9/o3o56PCT1ACul6G8KMxm44Fi+ZdKqWshhSkDHgBwJud8LokwOzo6flsDj0WTtOLhL7aQ87MA3Nci5lpaI2fntoWPnX/W6/6jI6c/3CD00hxLRABlsCQ0p2wA6gGnpGTfHO5AUnsIIigDkGjuFM/qlGXv0Rh856nu6Kae2XcXunZLItUAACAASURBVLp2dH+PZRCZ7OAxI4qi54UQJGw+zTlHFY/AOVcHjwPkanUwwIOm4ms7O1lHBwSDub7ZgSu+GW3xVKNLpzY0hk0CrESyu7UAgUNgxgIj9yhfPRgRdddsamvFxdE2uNXmK5rvc9DW2cTb0QZJrExvRdluDew5pe1GxqNnuQw3piz3XKliCwlmEhsoExela8j2u2l56SpDgRsopZhpVFgZLoqiwkZbtufrBM+MQvnaOTNyudaGoBJxzYSJg5Ab5DYBgQY4WbXbakcuOmq3IvNeetcSCX3lQ/uEdVr8Sh0Dy/NgeAMkNgebBxK4/+EX3RMbewdAJr9DcJ9ofj38bu3akTLPWIaKP912Z6uVGAUe6lAEj6Nr4HF8HTxgxNVqR47HSMVDKRUBwG+NMfWKx+5vjXqr1b4OGXXw2HHkXmpDGvJzQikuCBDeJdOUZSR++PN/Nv/Rplx0VnsTuyhk6WyJmrOaY0m11D3iZFJrj/G+7obMSbwwGEWoN/VXXkxB/puYs+Dbp37qR917Om+5AK5HjhcDZ0ms7UPaOgKPKZPjQeDBGJtLFpNz58714LFp06ZJDR7ZbPYsBPiaSeKWJmnjtjz/8UXnLv/rw7PlLzYF9u3NoW7OiNjrPKwlY06CWeb7vDm9wYJKk2rbFVImTAgJyz2XgPzmC0nDv+c2tvXuziFtT9caAEx28JgZRdGLQoiP1sCDXK1kDTzW1Ssee3EF7MMmB7vi8b3OTt6xHIJKudIiTPHN8dDmTuaSt2Yzti0ILAQBA0Fi79hCNgipVAGqUqk6TJHz1Cj48NVpP3zv9KiitlkCf+QSEuWSYqIHDQu6eZh9xPHo58Nl/csMy2yz2Xw8DEk60F1ILrvuEf0noeV/emzxg6fOzMqSWvnH3w9farU+ZeFchDccv+CZxR3TosYIZ+UDZJCWKPkJAkEi84pf6Kq2YPrUkB11GZKU+MoHVBvGvKKEhaBc5McIcsLbMlRRG3v6Sk8+3/08Y3jZwLD61dLVoPdxoeIlv1EdPPbh5jn4H/kT8Iii6KnBwcH5aZpm6uBR13hMyCVaB4/dH1aeDc9Bp8/n1q0KleXz2nJXf+rsjs1NEZ4/qwGXRUzlOdCzxYIlRxHqv6f6fM1C0Vc7qLRPYr+UHEnAMBEOlyD7oAX5jW2N2btWferBwp5OamsDvx45v5gJmQ5V0l8kyl4LqamDx+TUePjTzcNwJYK7jjvVlgFXynO8+72nL/joKUfP+0SeJ+dEUFoqTAEEKkDOAMklx898yAbHeMGpUTFIIYCJCGLDYTgV/QmEa02m49+f7+79w+VrHtmtZmgP19uu4LGuluOxR0De03U8gf8+OseDwGMT5/yjcRyfWnO1morg8SXK8dBa904FO937ui6MRNg7m5nkeF3q7wxRvV5y3SG4CqyrAGWNEkZIHgFq5+1zOWk8aO5O7lS1ikY1nrxW8vDBflXgMNZZ7VgSKztkgD8BIvy5svAwC8MXLA97+4fEYFtTWH6yu2CmnbzAdnautXsBHf6WWDEfoqix4dRNGysfThN9Omk7li1pu/q0N852kYC3Z7k9rjkrmgNUAegSCKZ9snqtzFGz4d0pTRwBjxqNABOhb9xKNCkQQ4gtd9uKcemZTZufC8LwKpvLPvT0Jj741ds37NbcZCz37SQHj7MBYOPL/b4Nr35x+eiKx5NDQ0OH18GjHiA4lvt/TNseouDxWefclc45ChA8kOLyHccu2xCsMqk5n1mzKmuBnbRk5tcvePucuFEm57aGenrAUknVDAIMKm1XwaO2gkZ1ekqgBqp4WJ8+nWpXSbR7kWenfxNl9tZHZ6a/v/zyPU8OWxrY9cjExShkWkr0L4xx16aVdEqBx0ir1aul4gGcV8EDbVsGYTiLcMdb39T2F+ef+JpTGrD83hAqZ2axnGOQ+uB7Dx4EHJTrQT7/BLs6roaRcQnKcSgoUUkxe4fNzboem/X99/euL+/DKuarATy6XwY8ppLGY0qABw2xa9ZcJuYOvjAzkw6+jiXpWcIkb5doZofcRYGkcbcExlbD+gIeeXdBNNVxmSqI1WoitVJRq1UtzcPDR9UgxNAuLBaMY5tjbR8xyB/mounXidJPpHlZ7G4H1dPT4Lq61o+4547p+btoEYQNqvEdg/2lv0gr5kynwTVm+bmfePfCF3JZ/vqGgL+pMSPemJF2foBpViK5J2pA3CGDHxWPXk0D8cV3ny1CHFX9HQ1lfjAJqRNQMS4drqR9cWL+K3F427Bp+e20gQXF1WvX1pT1Y/oVdmxM4OEAruHskNd47K7Vqg4enB8npSSNRx08AGZuT3S/ydRdrfZtMNjTp3aCR3a1UvpQCRDcAR5CiB5EvLZSqRwIV6sdh2tGc3CuSswFqM050yTg2ScteOS0E6a7Jl55bYZVhMSUUhX8AE+rYlTtIPAgRytXC3aihwClUCOiS7TdNliMfyXybV+20fRHV/zdfX309T2enwiuRyEuZiJItXa/MAboWEw58BhptSJXq+7u7kXGmMnoalU93RxWooM1DGB6lsFgTsBtb1kAl7/p2Pmz57fkVjeG7OLWPCwEUxIA5GTDwTqCXOrzBpCCAZrUh5fRtWaRQwyhUTz7y4Q3ri2Hwfcgk+k94+O3p2MUmXvwEEK0I+IGpdRkq3jMymQymxhjVPEgjcdIq9VVU0xcvgM8nHPXWGsPRnL5X1YqlQlzwqG59SPXXSZ6Cj1NmWTr8SKJz+Banxc6086dloI5CAMGqS17tycK76MmRZ+Roav3Eo0p3rSBBOYjCeVVM9vqZN1iaoFvMY4/UzHscZnN3wq86febum1f54z1Zdw3HdXoIR+XLAFZGWx6W2mw+BcmNStR+6zQM9/6enjwdYcdOW3BjMajmS68qzHD39yckwuFi7PoEu5TQrw4fmf4IZV1KEWdtCzVlHT0dtz0Ip0YUKuYcV54zsKc7hsYfjTW9n+woXXdFtGw6TlYn+7DYsXO34fLSxDcNZzBdNghLreTQePxRM1O9+UrHvn8NWmqztNaLUDAbQ7hcmPMzXt6fk+Cf9+dxsODR5IkGUSsazxe/iTWNR77eoE3NjaeyDlekMvl3qO1KRqjv93b2/fpfd3feHyOMfZZALiSc05WmD0AcK3W+oCCx5GzgtXxsDmfG3PG3GnAznvnUeqEhY0QuCEpMAYSlQuaCFIjLeEDpUMxAcoiaHIbQen94TnSkplOU+Mej1HcpDDz7bR99nNnfnz3uR27Hr9sxK/nIrg4jKKkUokfUspcm6ZTq+IxovGYN2/e72oaj4WTGTw4uVoBrslw1xpYGBQObptr4LKzV7SFRy1ue0tDTr5vRp6fJ2w5A6AQBAnMKchY+WAx5h15aJKBXj9kCH5lBipO9gwp/qDJNP9TRWSe1ItaBlevXksrsXv7OoYhgYdsB8QNWut125N9vwwAk6LVSghBrVZU8fhITeNxKWk8jDFXIeKUqXhks9kvGWPeYYzptdYeEPCw1v4AEWcDYD9j4kHG3F/FcfzCeDkm7XoB39e1QiSNYWPOpIuT/k0fDBme2hgGC1ClDN1Ip5MFyxSQb9VI0h6ZQpEnFJkzIHBwgoOyFuIkBcmkz+SgabvSmiyrXgQePoBR490pZh4qWdc7NOQKnf/0s3hvW6n24sYLmpryb4a09BGn3Tk+gxbgtONXwP1HFGYHxy5tzAibdEzPi7c1ZOW7p2X58WDKeQTFolCANon/AKdEdfofPxjQr4v+a6QR845dPsGWAx0ZQhXtCL1wQLPwR1pkbtxaEff09pnhfWzRrC2o8EsQ4BrG7HR0bhgBblAa/nIvjsEB3SQIgl0rHnsEj2w2e43W+jxjzAJE3LZ9XvKqAg8hhG+1CoKgEobhE4ODgwuo1aoWIFhPLt/9FVoHj329czOZzIlRFFzQ1NT0njhOikmSfntgYOCggkcQBJ8DgE+SAdBIq1WhUJhQ8KhKw/3LVyFeN5u/rzxkP5iV8rR3njg7WX50i5wzDYUgl0CXAIcqeEifXuuVh95fXdO/OEqXJfjgfqKYWtenHNyXYnSdAHjkzdHvhvZ2tSwI5PVSiovCsAoexpiv1MFj0+QGD4CVDuG6iEFb4GBIAtw2z8KHli0DWP6a1yxszuNpLRH8n4zUM0PpAhEAxEkRGFrfl+7brUhDVA1A9m1+CTlcYVBIePiUFk3fTbi8wzXkn9hbwK2NH8cgwF2MsXYA2OAAJiN4kMbjijp4HAzwYLMB2DbG2I85h/9TqVQIWPdY1R3rs+vh65bJnkJDU95UFok0eS/EhbcLZxZFyLJVuTXWBnMHluma1LraFuuTNxz9O7lCIRhGjUs0hBOM0ETdKeOg4ID3GAt3ogx/ynPNv0+gtbu7EiaPw9LtQuyuEZHFWH/03W0fNDXl3pLG8V84bc4m8yoHcNqnAe7rXgb8qAUdApUI21t5Rz4r3pDPyvcGTL9GcNsWSORaxRBwBEGhgXFVME8W7vS7IFVDa+Dho4AoKNGDh9etEIAoy+QGw4P7Epb/z7LlLzzRt3Xo41/dR70HJ/BwHjyYg2FAuEGpOniMx0UygfvwFY9dwOOPg4ODC+vgUW+1mrDrjioeUvILMpnse7SmVquDX/GIosiDB2k8qNWKAgQnGjxqaVAePLoA2M+Pkh/ElP15cz7z9jPfuljNbnRBo4x5ABUAqIYFEngIv8JEHcJV8LCMGrCohE+J5eBoZd5w8QfHxbo+K/5zvkx6lnY9Tm1Ce/UKguB6KeVFYRgm5XL5IaXUV4yZsuLy31UqFXK1mtzgwflKcPY66VxbCDAcIty2xMIl6wHMv55/VMvsfPD65gy7OheYYwJpmhk3oFQZBHcgaOZE9s3Up07tI4x7m89SokEzqUyQ6S3Z6Kfa8TUpa3/w7K6by3t1oVU38uDBOWtHwA3GuZtrFY9NY9jHgd50h7hcCDGrJi7fteLxGUScMgGCB6/iQeDBtzLk9wnlPlWG8rhWyrq6utgbWn4hoQiNoLctkTZ5ewb1n4U2PYxbnWeWWluRpt3V7CQy/UAam6vyC7/W723Oq9UO+pPC9nx9BEluDrE2dot28ATj4c+syP5EivxTOqu2LR8+LcGurpFIj/G8xoMol3uLTuIPgzNnCwcCGJwWa7i3E4BNuwzY7CfB5eYeG87NlGflG+RpOQmnBgJPCATOBK2lZPTkoTEhreoKKfvHZ0c5DxjVH5r5ccK3BBOK+a87SjcpKiafKJvgRg3RT0pRw5Obnxvs75n9iOnqqn10b3/bGnhwdNMRCDzcZAGPJ51zK19JXD7FKh518KhrPPb2rt+37WbObDnRGLwAwL1HCFFgjH+7u7vnqn3b2/h8aqTigYghtXk452iVf0IrHiM/OdUuLl8GArJNlzZmxHvapmXf9NrFc0TGlTC0MWSFBUSyMzRAVrr0puHZ6zqAA4rAW59SB1aqQStj+1k2f5fINa0bsPKugUemkYhvr9tfoigi8Lg4k8kkw8PDBB7XTjHwWMkY6xjReNTAY1JrPMKQwAPXgDLTM+iGMxxuO1JVweOfOjuihbNnLG7MhR/JQvkUdJX51sUsiphvr6IGCauV13dwpFY+smnmUKGLjaBXBJXBlG3QTn6h0Djj9tWfvntoDHelb7UKgoA0Hk8nqSLw+EcAmEzg0cM5//Co5HJqtaqDx8TmeFAQ2w8Q2Rzm+BYAea8w5tNlKFOb7Hi98HtdnTLfAk28uG2BSwdXcpt05rieHzEbSueQGdJvkLi6Vgn0WvERz6qq8Jpe9O8+ZY+m6R48wKY+D9B1p8AedTy4G21uXdI4rTwQT6t0dq1VY9RKjeV3DkCIkxi6DzNw5wiwlG1I4HEP7aSzE9jSteBgBTA4YnYwk2Xy7Rm3MivDs6IgODHivIWplJqusCHDQaelavAoo2eSqXVe0V8EABNV8PDPq5rtLuMUVVguaPYciuwNJmi4b0CHTwI0Fh+HtWOz2eVwCTq4RjA23QFQq9U3lT7kNR5N1lpqtaqDx85Wqzp41MFjLGPY2LdtaWk8EZFfIKVcba0tOudI43HQwcM5N1LxoJ7tr5RKpQMCHlTt6DtjkWxiA59oa8m+e9a03LHtLZkwzx1KsmVUsYcO3yGLBCHVx1lVUF51GaLnWmqsjZUrpVY+5XhwvYta7uodatv0eNPLp5Tv7uzlcjkPHlEUJcVi8aE0TaeaxuPVCB6UXL6GW9MagBuSDm7rNXBJZyfA0tx8eSTm27IN7KQGkVwQCnNiFGJzJKmyloAlsSiFUnLp+7mttb51ggkJlnFILEv7Y7fFydw/Q6b9h6f97V3PjmFU8BUPRKRWq6cBcbKBR3sURZsZYx8eLS6vg8eEi8ur4AEePLYykPcxa8a14kGaDmhqzjPA9rTw/MXC6ZMlpkcKE4cujRm3FkIuIBtmqwVBWvnxlLHTqGlnGHm1PZEm4FTt0M6WYuM2aSbuVcjuSXn4yFDpyM1tTb1qxd+tN+Oo59jdrRgAiJNEKK9AdOeYNGaMwWlaw721jX2+FAHIrOIicfhRMTtMtrRmgL2OIe8UVi3PcmjPkIsXKrCqCFI6kCSsV0nNsYs8vCjElvtnFL2qsg/rQcQgsxXLVcrlY4YFt4so/8NKJvPkQ/2VclfX+qo6fS9eHOASRLiGIZ/uEIcB8ZtKH/IBgnXwqLdajVzdSwBgNS1cQR089uKO349NRrVarTZGF7X2rVYHFTyo1YrAw1pLrVbdjLEDAh6dnZ18ObwYWNGXy4nhT7c2Z85qa8otaowYlxTapFMApartLhQMSMhRS7+1tupmhX5VyRJ4pLF23Ybl12nGv5/I4NeZ9ZnyivXrqbq/133PUsrrhRAXRVGUKqVI4zGlXK0QcSUidlBy+bx583Ykl09mcTkllzvENejMdOnckAC4bdDCRXRVXXbZMn5cMc1Pb4GOPCt/qCHDz2zMyYVgysCdBiRbXR8gxkkiW121pVyCgNr7EGLjTFFh0UXN3xeZaf+r4nn3rfi7byR7M3kKAjjGGObBA5172jh7s7UwaSoenPPZURRt5ZxfRjke1tqLOeeiBh51cfl+PCde6aNSyl3Ag9/H7Pi1Wj32vc7gxeeGmjNKLWYmXuls5RQO6WIOqlH6aTMp6wACajhKq+F61Xuj2mQ0MthWNXwj0FG1mU20GtTO/cGF0f2pxgeclI/LltzmCWyt2vVQBiCikzjDK5wz51A1E5w7HQDu23VDgo9OANg8a5GYj00zWYTHBc6dkZXuTRlmFjFdzkqmQHILjFlQVnubYG/ATb7c/ihVW8x8yHnteBBZKQIw5MMG+e8dD36UuvCmRPKN5Ufbh/e2Qi8JPAA/D0y07QSP5FB3taqDRx086uAxQc+Gl93tCHjkcrnVSqmi1um3e3sHDip4ZLPZz1lrP6mUInF5NyJ+5UDY6V532TKZaVTTcpotdqbv400Z+bZpuWBmyCw4pav+77Y6fJOdkGUOHGd+pdlSvZ7q9t5W14K2brBs2e8wbPoXk8n/vPfwtp7O1WurkR9jeI0CD5Wm6S+o1WqqiMullNdSCXwEPCjHg1qtJrudLuf8LABYw5ydLsENcYDbClXwsF1dwGDj/KA9CPIzI/ue5ow4rzHD34K6xCUaJJc0awh6q/ag5NNPVTey1ax2s6NTEOoyhg8ryNzYMGv+fzMxre91l6/ZY6DgCHgwVq14kF3kZAEPY8zJQog5URRtozyBOI5PsdZeUgePA+JqtQM8OLCtDPA+NGy/Kx6kBX9kzWUiLT3XoIYLxwibvoOj6QRUc7lTOXJ2kozCAK1PJidZdVKqACeBNdnA1aCjKimvqjxIem4dA+PQGGSlOEl+pQHXZ1ra7h4sw1NpoWXwjH+5Pd0bUB/DMP5KmwZCRMu1cx9FgFWMsjccnq51TBWPncmAO/fgv3bdZctEW2tzYwOmJ0ZQOVtC+nbh4vkZYQU6zcgBD3k168PXfPxzyScm+rfP+hhZuCAzLBpXGCVTsUHjxOOplmsdC+5Tjc0bTv2/7irvzfGIAC5xwD4PLGizvuJBrVaVOniM04UyQbupi8t3Hth6xWOCLrI/2e0oO93VaZoUldLfHhgYOqjgkc/nP2eM+WQcxx48qNXqQIDH1y9cEbXOLC2MpH03U/3n5oQ9MiswCyrxuEB2i5EIwSZk0UgDNYAW6AXlVfCouqNQuoJGtjEGfjcXrV9sgfYXl3at3WtB+eiT1NDQ4MXlmUxG9ff3U6vVP08VjQeBB1U8AKCDcw4jAYIEHnYSJ5cDwFnbYeprocQW7twQs+62goGLRzw/u1YAH2rrkCvmTXt9FtP3hEx9sCGEXICGUdXDe+iSkYHvJkGfR1AqlXzftgwlyGwD9AwlPUXFb5t22NHXpYPRH+6HtXsTKEg5Hnduh6LZiPA0IkxG8OirgcfJdfA4YHa6NfDAORzcVsbhPhTmU+Xy/tkwX3fdMjmjPDfXUuxvF8nwaubM6sCZxcitQDRIWgZqPySjBXJ54w69HW41s4OSx2vBgH7WPOLoxMBYRktIBeXYU8DktzTP3GsTtvGkZ2eXcQz6u3F6RgcA0XLg8BEu2LuCMOIO8bR4qM9rPF7pRWC27lPn5AP23MkR2Hc3BO6dwqoWp+MQrPLtVoQuNT29L3RU/4Pe8Yp5XSIJ6+lpZrxWzDlmlcZiKWV/tCK6zjTm737mmbjnsjWP6D0tmhF4ALBrHAumO2TDDvEGpUuHup1uveJRr3jUKx57GmzG+99Ht1pVwUMddPAIgmBHjgci+orHgdB4/NtHluTn5tJlAZqrmgJ3XIS2LUBgAVkuptTmAiA59w86eqgZhqDor+QW4nuGKbDJgUEcsiz4ccxz301Ey73DqrFv9T6CB4nLqdUqDENFGg+t9VQGj99Qjkd3d/fiyQweYRhSxeNrDEyLM3bAantrCnBpDTxYZ2cnLl261i0Zem17i1TnBdz+VVMG52BakhQcGHABMoggThUkSQqBDEAKWuE1YIwCjQxKRpQVZn+FDW3fNyb83z8+37d5Lzz6PXgIwWczhA3WmHXawqTI8ahVPDqiKCLwuDiOYwKPkVarq6dYjsc/1HI8th2gHI+auBzmMAIPBvcxYfcLPEjToSORyygzy5S3fSBEOCVgdinTOsdJrkD1PaeBLnuyLHekfTIWIkl+JFXXJnpVFR7VViODZHXOQFnWk1r2sHNsrRbRr6CcfxF+DcWxtsGO07OYWq3eDIAfQYRz0FENnTQeMYHHHqvjdJyKamBmFtwJgYA/kzp+c8BcR4AuILGLXwarCewJMKovAg961/Qe5PyFFox3yguA8UhXDAzFlj1YBrx5c9q0bm4+6H/7HvQeEfBLEeDzjoXTrQcPyvEo1sFjnC6UCdpNveJRr3hM0KX1CrsdAY9sNusrHml66IAHuVoxxg6IxsN1AbtNHT+X2+I7uC5f2Sjd3AxnuYhK+PSY09Rb77xNIYVQ0UoR9cYmnLzgay1WAC5VzmoUf7AivMlGLd8dxOaNyeFheYxBbjvOWDabvZ5zfpEQQsWxz/H456nUarVLxeNVAR7UarU9bG0NQ9fqrB0A525VFj5UmydVlyQB7PVXHtkwDzPvCKW9LAvp8gDSJuEUowmFCCLQlEKstb8mA0nu/QQeKYWDgeYZk2JmU8kFDxgefVnnGp847ZN3lfYwwhzDGN5ZDYKDDejsZAMParXy4FEul08BgDp4HJgAwRp4uDnACDzcfYLBPoMHtRu+DVZktSkuFio5NQR1dsjwqABhmjOKcU45HFRXJnNAmlzThLk6NjvKVfLKaZpyV/Uc3uKcoAMEJI71a4MPKAM3Whc9kMSiN9OaKe9pUj2BT2av8QBwVyDiKjLIRoenaV3aK/CgseJ7XUtkG4gZzrJlIdPv40afKJ2ZI8AKkpVXkzt2untVh5eRd61t2P87NV/ROCJc4piJgb0Qg3ywwhp/UInZA7/NB/2vJDYn8NienHuNY2GrZawA6L6pVB08JvDaGY9d18GjDh7jcR2NbR+7gofW5tt9fQdX4zFS8TDGHBCNBz2m1v7V8qgpW3y9wMo5Upc/GIGZlhVcRkx461KCDkqARSrpe993EuMhVGgRSVJYIJCuwyQGSpoFt1mRvdE1zv9R7xxZWL167U5rlbGdHqBWK0S8iHOukiR5yDn3z5VK5cYx7mYybh7tptVqB3g451Ln3CUA8K1J+MuRbuU6htCG4AYQYDR47Ph1ui6cH71+zoxjcqDOdvHwnzdHrCPDTajTGJCWfX0fO3qnK8FoikUKDxKUIliRgYoNSgXNnsTstC+IXPSzFztaN78SAFc1HninczDbObeBI0wa8LDWnsw59+ABABcppUhcPlU1Hget4gHgtjBm7xUCPl0uw5jtdF1XF1vbeGeY740Pj1i6Qlp7fgh2cciwUYATJL4m8PAZHY5W6VMfnicFA8ERkjiprunTvcEEaMdB+2BXYWLHEwXsYQX8BwOa3whp0AsvdqR7K56eoHGG7HTfhMA/yhhbxZAzh+5UHXvwqJYn9qLy8fBly+Qzs4OGWYE7DyqFlVzHJ2Y4tkowpEJECh31sFbtzwRk1ZBFeqZZR8eSfFKofEQxQaQVY6BYUE5Y9GwFop9WTHTDcCr/IN7YNvByYwiBh0O4xmLYCowXgFqt1PDHJ+i47fNud0kur7daCXE85/zvhRCvrSWX1+10665W+3x/7dUHR4OHUqqglPrOoQAezrkrKUCQNB4T7WpF1Y5bCitawnDLu0JM3x8x9eYIjKCKvqBAqqpf7o43DeD0YFMOoKQMRA05oOleJU0rpdRuElHTP/F8+11h06LnX3f5GrIj3GPJ/OVOVhiGXyM7XWq1IvCgisdUBY+Ojo5fU6tVT0/PEZMZPDjnBB5rrLXTqeJB4GGrrVYvuU66VqwQS5aUpktWOp7p4U+35eWxjRneTJDh5w+1KQmt/AqkLnYDaDUATxa4cQAAIABJREFUI3crhASkViLfx7It33Ei84ONxfTR1V3ri7tcayNLn/S9lyKDasXDwQYAt85OklYrADiZMTZHStknpbwkTVOv8aCqqTHmU/VWKxiLrfJePTtGNiJXKwD4oXOOgJVg425jzN8AjA08qNJxGKwIFmdkSzK06Tzh7LlZwV7HtcoGnHFyE9QqBUFaBNLYWe1hm3MSSxuwRgF50VZ1CwKYjKCsABIrILa83F82z4MM18QuvLcvLj7dO+PxvdE9jelY7MPGAQCcFIaZjwCyVUppzhBPrbVa7fXuKFxxCTwmGuXmVpkMny6den8I6Ymh01npSDbugFqGlVJgyAVPchCS9C5UJaUjRknuPuTEAwoJ8FMXQQxRueyC5wtOfDfl8o5BBY9d/A8PFnen95AAlzrEa4yTrZzLIjL+zUMYPP7FGHPC9oU8Ag8KEDzzlQIEGxoarkmS5Dyt9QLG2Lbt1/nlZL6x1yfo0N2wBQCOD8PwH+g+DoKgHATBlAcP59xM59xNzrl3vcKpy0opl1hrP8c5P4UcWLXWH0vT9EEA2DYep3zEXWI89nVI7eNQBI8oij5L4EF2us45Sr/9itZ6QnI8vtfZyaGtN9PQPHBSCOVzJapTM0wfJtExSWLFHeBRhQ9aZfPeQVyA4wIUMEitBQ0u1Yg9ioU/ARZ9wzS2PLLiE+uH9sYN5JUuiDp47BSXjwaPyazxIPAgVytEnO6cHXDO3mrtbsADgM29+MhcQ8QXZgP3sWmRe2eW28O4S6vJxH5UIiAmca3x4OHVRowmDQxix10MsmJk9mHLst9wjXPuuHeov7era301ynnniqrfUxDAEgB2l7PQbp3b4NzkBA/GmK94gM8VwMAYc9UUSy4/4BWPEfBAxM2AeLcS4moo732AYK29KkjVtrYQ0rNRpacJZ5dFQTBTguM0GyekILggo4mqjoN0d3S9V8PyqPLHufD2sQYEGBaCciGUDIsLCTw7UNG3OOC3aiEe/3nCBteseWS/FoXG6UHuwSOTyVwBDlalqSJt/Kla6z2Ky3f9/h4+hu4MG/PlBQHot3EdX94g2YIQbV4QbPjVCqrvV299ZVMgKYxvsEJRGw0IPKwHD+0ykLjQJMhLMbjHE2A3Vkxwl36GP/n40p8llGy+o6uNjHo5XIyOfR55OMMCKzpwN1hV/tg4Hadx202t4rE/4NFXA4914/ZDHbwd1cFj57Hf4WpVB48JviAPRfAYabUCAJ9cTuAxEcnl1Dl1y+XLMq6Rz8wF8fkC49MDVMeEaPL0+KKhmKodzAvx6OlWNWh0oMFQ2ZoJABFCRWmrwPVbLn4DUdO3QEQ/3lSe88K+CspHn/I6eLwqweMs59x1I+AB4HYLHnQddHUuCZa0Z2blQvv+RqHPC0AfJ2xFSMmosOF7t6vZHhq4cz5jhpjEooQUGFQs0zGIHhc0fDdsmnHjg883/Hr4pSGWO5q9gwCWIrI7jXHt1k7Kigcl3PfVwONkALi0Dh4Hxk53J3iwzYDsHinYZ8p7CR4EHac2Lg9tv5onsfLGNCl2RhxeIxBnMYahT6uhlXjSIVgDrAYelGdDi0E7WoZITE0BriwA7QJIrISSEsnGzRX1Ym/pdw3TGv9vJ8wfhlna1/WNjeQyWEsZnOCH7CvvvgYe4RUIuEolijlGFY+xg4cfL7ZrFd8Ab8xLEy9kKn1PiMlpIdgjMxwywi9Q7PyVtXfHIztucriqra16n12y5uZgXeh1MalDQpSCBvypAn5rfzG4uVAsDvxCPBGvWQM74E3yqp0uE0GbsVgw1t4AJjlUW63q4FG9LltrFY+/r1c8aOGtGiBYB48JHhMPRfAQQuxwtdoeBjZRrlZIXujTs+Xp2ZAdmxP4MQnqjQL0dO8N77tcTRU8LIGHxxDvRohcQ0zuQQ6ByxyUjU0Msj8aLn/EGlv+o1+39PyqckKpq6trvx9sQRBcHwSBd7Waiq1WlOPBGPN2uq+aigfwswDdGgtuOjjod+BupUny7lryaCKxeMtrmhobMm/LgroowPTtISYNUUiWoQaA2k0oZ0bTtUrtVtW+bRQBWBSQWHRFYysYNv4Yc603vrCNfe/xjC6NEonuqOaSxgMs3mkcVTxgA4JPLidXq00TPAztz+7bpZSfr7VaEXj0M8YuVEqdTBogxhhVPD5Tr3gcmFYrRLYZkd0jBLu6Bh6v2GZKl+pXP35G8JrWgfaMKb4ZrfkzVKXlGQktUnDhJdF+pb4qJKelH04lDq+JruruqkJy2g7A8QAcy4CCyJVSoZ/pLlUe/v0W8eTG/kd51LjqsJnDhTWP1Ha0Hy2w+3PB7vJZDx7ZDIEHrNJU8UB7alxNLt+nFl2q4sulvQ2NYI6oDD1/aZbZkxsCnBcyxynzxJtckbMVlzWIA3B6Z0C5zxek5ixH0nTKPKEjT1V97FMOHywrvK6k3OMb+gZ6SzdsqXTVAE5yGsPwC8BFi7EwDAA3WK0OVVerOniMAo8gCAg8XhuGYaXealUHj3Ec33a/q0MRPKjVCgCupP7skeTyoaGh8Wy1wq6uFXx5MQgde3Ept+n7coFYKdHN42BCwWi4rfYP02SOaAOd9AMxFT6YtKCcAUU+6Dxyw2W9zbDglkxT63eTkP8ChqA4Xi4pUxk8OOc+x+NVBx7kauVgDfhWK+fBw1q7W/CgGULXhSvCxdNKs5sxvSIrXGdjBHOjwIJKimBUBbKZ0M+6yASB1nCNoVXhABjBB+NQTrVTPHpOs8wt3ZC/BqCtf1Q1bkS8Sn8eg2SnK0U7MHxaKXMzWDspkstr4DFXCDFA4KG1fqdz7mLGGCWXk97gpiRJnp7wAfXgfoPs9snewmw2+6WanW7vgbLTpeO7vYrXzhjrEULcvZ0S/rZcLm+pTZ5fdgGG7GATSBozqngGpuWVgUvf0tqQnRFXioHRCsJsFpggLUIKxiS0QA+MUrgpL8kbWJHebsQul/4MIbERVEyQDMZi+Ae3/qFpwwsFWYztA60azlwPQM5u+zShn6BT68EjHwZXALpVShF4wH6BB/2cdFx7IWlsNvpMbsrnBq5ycoQ6nwsCRuYoKcnsQXpo865gYPyx9HUlf5CrcLcjhJFE6MBsanHzkLY/TZ3416Lmvxv4cVS4/JFqy5rk8KHtUpIvOMZaAHkBgX1TqXrFY4Kum/Hara94BEHwxVrFoxKGYV3jMXaNBwXY9tQ1Hnt5WR6q4EHJ5caYiCoe491qRc+qtX+9PGrKlBaySmGF0eX3T8s3HB1w1ljLIQf04KF9adqnvtoAHAgPHhpScJTtgUKnVpQTE/zWcbkWW9rWNWR7Ny277BEyvBqXh1sdPF4CHr8ql8tZEpdPdo0HglsDzk23DgYAcXfgscPNhkTm8w4fmjZzRnRKlqlzQ0zOlFiJJNeMIJlarfw0wZKdaDU4jTyuSIdEbSmUc17WMFRx4qcmM+tfK8Y9mgXYVoPjl4IHwp2MY7tDfNoamIzgMcQYO38UeHBjzN/WwWPCKx43OWfbEWEzAtwjlPlMGWDzjtnrLs8jquS19J0hl8zqbw6ZfI0d3vze0Oq35gTOlcCIpH2sHeVLKJMC0mIQ5eH5ZG/KTKrmJtEXaHWeqnsKOaQQQjFhm3oLpnvTNlW4/d6NJ3T3J01lDQ8YB6d3A1RG/SjjMkbv5aP25TarVjxCcQUgevBwSBoPGLPGY/Q3oDrQmsuWiY5Wfrg1lVMD1H/enOXHok6z3BqfBQTGh6CQMTwIpmr6Rapy1IAENQCSUx5Vlny4IFl1JxVntyoe/LBixc0vblY/v6PwRHntWrBZCZc6B19QDluQCboPb0iS5FCteHzVGHP8PorLX00ajxHw+EINPJI6eNQrHvs5pu3544cieFCrFSJ+EhGjCdB44H1dKzitsoWVvlO5S1cxq07OBFGTYChJwEhDL+EFc9qvBlW7i0PfN28RQVFarhBgQJZLCW5yMv8DF2ZvbWprevh1l99c3vNR3/st6uDxagQPWAkO1yDCdGvdgHWwu1arneDRBSz39LGZJXNbFge6uBJM8YqcTFszgQkCboEsRr3YnALBLAfGOBjf/l5dDRYBh1JqVNmwDZidcVMK+D8vDg9veCb/2woJREddjUsR4S7GWTsgPm2Mm2zgMY9zPsg5Pz9N03eSDfWoise6esVj78edsWxZc7Xy4MHBbRGC3+OY+swrJJdjV9cSeSw0N+eT8mKjCqsapD0tz/GIiGGkEhKQC2+ba0GB0gn1uwIl6zFG9tEE15x6Xv3b2+WigBSFKVvRNxy79RteLG54/LmhmQ//duCsgZKZkVj4CQc4cwvA6PH5UAGPN2Uy4qMkLldKU+j6foPHyPn7p86OzIzZTcdIZs/JcHdxjruZWcl5RghiCu+Ch06BYIl3CvOLa44W2YjpFGANPNDS15nPrtLoTAXkHyuW/e9Aid34+0r/hscGupO7b4ZLjIEvxBamOS6GGeffTCp18BjLvXQQtvXi8iAIrpFS0p9pHTzq4DHh1+GhCB7bxRSflVJ+MpfLRcYYX/EoFArj0mpFzh/L4OYop3EuT/oujYQ7rzESh1MYG1l8EHiwmmCXKh706DN+wA3AMAmGUdlfk6OVU473FhJ8WISNX2ENMx7tnRe9rMf5vp7IqSwuH91qRU5Nc+fOfZVUPEbAw7daDTjrdmunO/qa8e5rsza3MNN7MofkqlktfKHEJMts4q10yd4ZQQBCAIIHoLUBrbRf0cxkAoiNhdixQSObHkuM+Psh7R5qDDJ9o6oe9O08eMggIPDYkKbUaqUnhcYDEU9GRA8eAPBBY8w7RwUI/s0Us9M9KK1W4Gy7FLglG8n7HIer+voqNHbvOrnHzs5Otmrp87nmWC0WqrwiLfdf3N6SOywfihxoBUmsfCuVkBzCgGw+qA1IgbPKgzSFlDvS3DESkpP4mRzcfE7H8JCCnxcS+1+3P9T9Qu+20ruefD59fzmF2QrggeGqZeqh2Gr1pjAjquJypSilZNzAo7Ozky8NfpVjxcLRTiVrjlow66i50xsDSanvXmye+rfApFbxEOBAVuMECTp8QKMD5sGj6lyBgpNTWFIw7IG+hH2/e0t8s07jvi+ue/ECg3BN2UCzAT7sgN2glDpUxeUjFY/mmp3uGWOw0301VTxGwOPzUsoT6uBRF5fv61x1TJ87VMGDMfZJIUSEiN3OuXFztXr4umWyvydqy0D5dJEUOgNQyzMSm6y3ya26WJEAz4ex+UA2X/sAzSRoCqSi0j59zWFZofw1C6d/3bHg3kIu2HTmx28np5RxXUWrg0e14kHg0dHRQeCR2bx585GTudUqG/KVzuGaVJvpADDAEG9V5mU1Hv5+ptaURU+9MS9yfSeGXP9Fe6t4ayRUCzWXAHmqofA6JDKCY0z6EDCyFwVHbRUOLGOQWJ6UrNgqstPWaJ6/fcMTTz520Tc2xrVEEAgAlhqEuxxiuwPc4ICtq4EHTSAP1ZcXl+8CHh8wxpCr1UiA4NV18JjwVqsfgjOzObrNEcd7ErR/U6l4R0K6drFWWXN0HQOsCF4Pep4oDK0MmFrdlBXHBlxFTsdMJTGEYVDT1VGOt/TZHQwpr4McrBhoRVoEAcAlWBZARYMrGbd5WLmHihq/PqiTR7913wtNlaJ9z8bN5gJtRQcw8eOCqtDkklqtRpzc9tv8YxxuCmq1Wh6SuBwd2ekKBm7cwMNrxFYAf/TJcGEpUeuWnzBr0QlHtWJrg0TpYoikgZAbQBP7RQqq7kPVlLvarkmgQZVTchCjbk7nQBkAmWt2g4nr7S2oXwzb/P87XDa/+cfv/erdsYLPDSloVICDDvAGa+0nxuEYjesugiBYgogEHsc55+rgUa14fF4IQX+qKIrqGo+xazzqOR5juUsPRfCIguCz1sEntTFRGIbdjPGvlEr7X/Gg1Z8LFvY0SqwcwdOhS/PCvC0j3HzJrSTwoJcfdq2PoPKVD8IIEmwoDx4SDDJnDGrDxNOOh3fL3IyvOcmevaP/jcXxcLHa9dzVweMl4PEoaTwmO3iEnK904NZoaz14IGO3mj2AB12aX79wfhhKsTAK8YwZ08SHQqYXCIgFtUqQ+T9VPJwVYLXzAlxqS2HUKU+TCmq/QmnLRlQwavyRBvmdx17subNn9jOFkXYrAg/L4C4D0O4cbgDkkxE8hgDgz2vgcSnnnMTlV08hjceCbDb7jwdcXG7hhwh6NmduswS4R0u4elSrlW8bJOhoh2XRTJVrzbryORmrV4bMLI+4aURImQNVbXH10gMEtOTcJr1lrjf6QAuMM0gV5UwQeESgWeiKym0pKfOzbYn6fjHhP+lJy1v/50c985xx7+kZMJcoK+Y5YD+JVeX0UeBBQ+24LhKN5bk7atsqeOQyV6AjcXkq0NnxBA//WDsmhAXg4PbZbdnFxx/dZk9ZfpiJeEkEUEEJMUiqJjlabKODQgGMBB7k5EjBgvQVX2byVQ9rGYDIQGyFKijs3lbS6wuxu+H/u2PDiQOF9DNbi5DRyIYsY99MlD4UNR518Nh5AY5UPD4nhKCKRx086na6+ziUjeFjI+CRyWRXa31oJJfns9nPGmM/qbSrggfnXykUBva71epfPnZGeHTTwAIJaoUrD1ycDdyRWekaSKBLAkayaeTIwXlnweraD/2H/qpR+rdhQiep2QoyuBeChlvLmTl3hcO9w+PlYrU78BBCXBxF0ZSz093V1WrOnDmvCvDgACsdwhoAJPAYBHS37C5AcNdr4XudwPW0I6ZxGS7JSv3FfATH50IXcYjBx6Z5T1EAoyjJnHrkSVyOoE3sJxIUqpa6wBqeeyp2+J9PDxT++4XpT2zt6vKdFY7sdI2BOx2gBw8Evs5a+WWA8qSqeHDOP0jJ5bWKh5xidroEHl+y1r5Ta33AXK2YtTcheI3H5pDDPds7oD6zrbwjudxH1n31Y4uChY0Ns0IZLA9S9YEI3eszaGcAaThQAXILKKi1lYTOzovImRPAfc5EVQRNK/Daejk0aAx17ILhkoKflhXc+mzB3dKvh7f93dc3JotmNC7UzK3eNpRcpi3OtY79RFUrHlThOxSAY+T2rlU8MlcguHcplXIEts85Hi/z6MfDAOYDg9uZgyOOPrw1Of+81wy1NZhsiKVImKLMOAXcprWqB0lnSMVPTo4MrHVA/V9V1wqqgHAwlmxYJCjgybaK3lay+I0bH3hh7h83Dr//+QEQmvFhYOybg4miAMEderUxTE0mbNN9qXjk8/lrlFI+uRwRX02tViQup8TyOnjAzhwPAJhJi1XGmHpy+UTciQQenOMFuVxutVJpQWvznb6+gasm4nvt7T6zlOOB/ErkUeiQdSODa0ulgS/t7edfbrubrjypoSWXrhDOfQiTwtsCbholN8BRQxxXIAoDCGUEcWzBUNWDM7/CRvIPZUjnIZxhsjwYJw9aFN8QrUfcs7GxrXhZz+wYxyGzY3c/N1U8pjJ4AMCZnPO5QRDAzJkzH61UKtktW7YcuX0ySW1tlwDAt/b3ujgIn1+JiGsYY6TxGETEW4wxL2en+5If77LLlsl5A1tmRMZ9/bDZrW+aMyOfk64A3JRB2BSETzCn1WJ61nvvUd+TnRrrJ2wOQ1dxQTG2+F/PD8X/8bB44onWVlBdXRRdDseggTsQWDsSeFi2TsOhDR7ZbLZdKXVNrdWqY8ROl8TlpPFgjIXW2k9PoVarAw4eOSmPM2DXobHtEl1PJOEey+DqbWXfakVtVgjrV7DDl25umpWXb8gE4so8uNcGDqZJGmedAYMGLCpwTIElhyUKm/Ah2xwYae+o6uFX3B2wIAOp466osDBQtr+NjfzPisveW1Ss+/JaGvnCjo5FqTPv3drbd6kBnINc/FhVSmfVKh4H4ZZ/2W9J4PGmMAyvACBxuWKMefCgHI9xezUDHAYAt0mAIzum54ZOffNhG449akauLW9mZrHUmjVlFKrs2zZ9fKDkwLkEbR0kqYZARP5ceEG6IZE/gYkFgwBKhDCg2BMP/KY3+vGvtxz2RI+FFFkBON6wNTEfHQUehwTwUXI5Y8xrPIwxvtUKAF5R45HNZj9vjDnPGLPQOdcHAJcbY14NyeWt1GIlhPgc59y3WtXF5fzDdfAYt6Fn9zs6FMGjMQg+qy1cmVgMkYluAHat1oX9AQ/sWrGCv/2ddi5U+s9BlfxFTrr5grsQQYE1CWQiCUZr0IpW1kJgNOj6jHIHQZgBYxAS5eKSci+aQP67weiuYT7/qU5YqrGriwbUCRlUpzh4fKUGHh018HikBh5HvVrAw1c8APYIHtWYNIDOTmCzNudbTOL+9+gjDlt+9IKZMssLIHQBQhdDiBokOG+r6wPVyNfZW+oiWJo4YAAVx82wcvduidW3nuzb9oPuP/ZXKFTNVzwA7gDL2sHiBmbZOgnyy+VDuOIxGjwYY3M45wOc8wuSJCHw8AGC2/VAFCB4UxzHz0zwcHqwd085HgccPCTAcYD4AwFuToCwJeBwr5NwFVU8umi1ewWw9iMW5GY2hSflA1yVY+7crLNNgcVAOOZ1dAQeHj648fDhwYOGVB/gSpNdGpcRZBBCbBBKGgYLift92YmvKcV/UY6iF25+7sh47dq1/oMdHR2LnHHv7e3ru9SCm4Mcf6wq8cpaxeNgn6fR39/b6YZh+JEaePAaeOyXne6ob+AL9xHAPAFwiwQ4uq0h7H3dMTN+euxRM+5eMAuWZViycjrTM/PCokQS8muIU8pMIbggexUEsAI4C4BTFco4CARVQlLQVoFCASXMVl4YNPjrp4vBLfd3s7K1MQq84QNF++Gu6rMRaW1jJGzwYJ6AfQGPfD7/+TRNqeKxUErpwSNJkjp4HMwTOf7fe0dyeR08xv/gvmSPhyJ45IX4rAG80oAIkbNuBuzaSrLv4EG9xQuKx2bmBO6toU3fLZ15d8BNk+COk3MHCXAFo8ma8ZM1ziIwFrwg1/KqZSP1tSqDQ2WDj+so+izPNz58f3FF/0ToOkafoKkOHoh4JonLpZQwa9ash0njsXXr1qMnO3gwxtYg1lqtAG41xlD15pXglaI6/L93dsC0NODrlh4x58TjjprNZ7cyEGoQQluBDGoIaM1SO7AUskYNKpyBq1mPIgqILYOCdk/2xfb27kL6z5UXytseumtLfFMASxjCncbwdrB8A7N4MwP25QpUDtnk8l3AgxLu+3cBD6p4XFUHjwkUl4N8LaD9AQeYE4DdEgl3r1XwmV6Anv+nc4mERswvbZPH5nl6dgb1aQ0cj5RacWlpZK0G1fnUDnrTOMxIyFwFD4IS36flyZsDyhCGKmqgrN2jpZTdmQh58xDHTXc8W82SGLlHCDyMMu/tG+i/1IKdg4zdr+KEKh7UanUovQ4YeLAaeDRHfNPCefk7Z8/KfWPFcU3zWiP2rukhnp1xSSTR+zZ658YqeFCHFQLnoTesoHMRUqo5FZxJcM6qafEliGBIhe6FfgfrH+nBZ3sGdKES/zf2w2WPVLuVR14TskA3lhNKrVa1isdxY6l41FqtFgZBUAePsRzwybNtHTwO1Lk6FMGDWq0c4JWOyZBx1o2A15Yq+wYeBB1vgxVBKJLWyuCWD2SYW5WX/ATmdIDMIjIHjDmwaez7WDkTvre1kmgAIYGHEVRSTb7xBljYrXn0YAruS5uh4clOWFGeqBarkfM/1cGDKh4EHrWKxw7wmMyuVpzE5c7tM3isaIamFOGHiw5rXn7c0TODZUtmgtRDENkSRC714OGMrdpfMg6Kqh4kPq+9E8ehqHG4qPGhvkR8cVu58Psfbni27+GfwlGOwV3aiHZn+NNo2c0M4B8nGXhQjscHkyTxGo9RFY8f1iseE/NUkTJ3HFp7I1ozR4LZkhXuHivt1ce8Abaumn9cvrEBD5vRDH+WcfHpGdSvyTMXCqOqLVReyDySmF2t0JFYyS+Rj7RXEU0g2bxymziWFmL9SGzhlgrmbxlgyXMNzx5bXr12bdV2qfbqaGtbpADeOzA0eOn2e20243h/EquzpyB4+CMSVVutbgkAjs5JeK69hd2UaxBfO/vNHWpBS/YtbVn5l0IV50vQDVIAkikF6WlqxQoIZAhpmoK1GjKBBJVUPIQIIYAFWSgZCRWXgSEVwHN9MTz8u41mU/fAt3OzzeW9Iaj164HOz0GHDjoW+wMe1GolhOhDxHrFY2KGk4O51zp4/P/svQmcXGWZ7/8873KWWnpJp7MRtiQECEMkhkFQgRAWCQOIQAMuhEUFUXCucwmj3s//0qCM6yiLzhVm1FG8eiWKKIQAKgYRGKLggIKyhQDZSKf3rqpzzrv987xVjU3I0km6Q0JX8cnnE5LqSvept8453/f5Lbvq6O+O4FGIomutNVelmQqFoFQrdkMlq5DUartPXLe1twXjZFdzk0sO6O185ZIQ7QnFkE+OAppkODBG+bjGSJAunm7WaGdNQEUbb55DGUFmKNZRlFCET9hc08/6HN4ZyfEvv/OfFg9twR2Vt6wOHlXwoInHxIkTB8HjIOfcoMfjh6Ny4EfxRXcCPPx3NQOgAAg/aG3GYw89oKnhrJNnQ56VIbYlCEzZJ9TQ6I6KBJkIIHVk2PWKC3+jR2VriROuYsVLXSr4YSnNfrTiySf/+tWH4SAEuE9ZOdk6/gJ5T5j24LFqFA/HTr30Jh6PvTnnlGpFcbqDUqvBiUcdPHbqSG/5i/Oy6TDD3O1OJXtJpzuKwi1DYT9z6glTOg/fp3VqY06+uylILstxc3AOszzPUogEJVY5sNaCZRTjSpMP+hP0kw3/8GZm+jsOGjiUNSTdJbWOyfgW5Pl7+3Twl7avPZIQV9e+u9dMzK2tDTPA8nP7+vs+ah1MYQwfSFO9u4PH6dTjMRoeDwIPDrgEwR0UcVg5qRFuBwE3HzOr9dV5cybt39JYfG+kS+fFEmaG3EmVDIBRVCzIIAxDMIaSxAw4q70PJAiF772ioYfFAFAJoF5/AAAgAElEQVQWoGwklLQAXmyGPz2zYmDV2nW3WcmuTLuKSSmbqKecdpoZbYXAcJb4joIHeTystdMBoIsxdkldajWco71HPWdnwOMEIcQarfUnsyx7CAA2jMRPXr1qvwUfuyN4BEJcyxAXcY6Rs3aNs3BDResdA49PHRVPzKf7CcjOjVCfym02i9ksptAOf7Ui0KBdEFZtgLbWAJehh47MUQoQtZUHUKqkL2XG3BuOa/nPNQmu2NA/rueTNy1NR3tJ1MGjCh60szZhwoT/KpfL+Y6OjkMAqMDCm8vHCni8dg46EKCQBvC9AOG4aVMKTW0LpsPezRKaZAaRLQOn+FxtgDMOIgiBFimFJTjfT0OieQEKAkis7O0z4sn+kr7m4d8/+fAtj8AMx+Beg8FkB2IFIruLafPlPWXiAQB7M8Z6GWMePJxzHxZCBPVUK7sUYDSlVvnDgJnbQ8S9csJ1NArzQGs+97/POXVf0ZqDd+dD8/7xOTgsgLRJ2oyHrJpSBVQM6E3l9PtqdwR6AKE8XdL40PnZggYBqZOlxIkXSlrcZ5m8M2X41JPh8u5aItsbTsONjY3TGdhzypXyJc7hXgj4QKp2+4nHaILHfoDiHol2ZoDuhXzgfsIc3HzSIbD6iMMOKbY2xvsWpD6/EPKTQmEPMUk/hIJSHh1YTb4POsQEH+SJTCBfiD14KEWyLA7I875kl6apVgbQW0pVOdP/Za3895J1v+vpLnc+1wXpTUufH/Vr5rauyTsCHkM9HiTnrIPHto7yHvn3dfDYVW/bUPDQWg8opX74ZqdaCQIPgEWBxMg5uwasu6GU2e0GD2opPz78fSMvr5mdlXuvLEbs8JDZCWAVoyky+TkIO2hXh9NOjiMrec3bwQJQLIbMhnYgdZVyWrk3TZM7+ljhl2WAgY4JE5L29mVDtauj8paNcfC4HrHa48E5h/Hjxz9YqVQKGzZsOAzA30/v0eAxmGoFw/N4vLa+WgEKTMK3uYHj9xoXtLznnePgsBkTYUoDhwIQeJQBlAZa5EwGvgDTkOHcJ15ZQCoYBAmpkapX8d4N/ZXP/uXFDUuvX9o1XgHcbVgw2aFYwYRYAkx9qVLZMzweBB6I2Ms5/6BS6nhEJPAIxyB4fNVaO3+XxemCfBsD+7OA8b2aY9Y9tZE9esi+rV86/sgJBxakWhCx7ISiMMUIlJBAKYJkTNa1eCSaaFSL614DD0cxrlXwcNa5DGWSuPCFig0e0rLhJyaFP+fysGFrEeaNjeF0a7EtS9WlHjwcLku1On0PkFqNSqoVTTwssnsEwMxAwIqmnFiMyG5e0ZO8fMslc0XPuoHo0AOK727M8/cFTJ/m1MCEiAOT3vlvQGUKBGc+8tjYBISknTs6p9DbJMAaCY7id2lTw1mwInCZYat7S+ZR5eBXCu2ja1T2QlfL8xv7rqpIOSoXzGG86I6AR0NDw+fTND1LKTX9LQwe9eZyqDaX74C5vD7xGMZn77WnVHs88IJcrnCuUr7H400HD+bBwy6SzEWc4VpEuL6/sv3gQTKrqeGqfSDtPybp6lmUj9g+kWQ5wSlltJb6Y7EWP5qCYN7kAYkxkIIEI4qQurx+YdWGHgP4RS6CO1II1z4GoG6++THqFRz1k+dYBg8p5dcJPOiGksCjpaXl/kqlUuzq6jqcJh60o70nxukOSq12FDwAIJ8HuCUCOKG1gBMOm8Hg+CNmVmZOyrNGnoQktwJv/iSjLgfLhNfR044lgQdJsJyTkBkBfYrB2r7yTS91J4u//ou1lYEy/MKDBw9WoGRLnJNfqlQ69whzOa0TAOhFxA9Sj8UYBY/ptR6P0QaP12RNTQCHOWR3MHBTJjXJ8uz9Gp89/O8m/2DW3vExOa6OiaDSKnUFchwhpIQ1TdHOysexonB+6kExudUBtAC0Eqxj/r7WOlSJC9YkEC7rt/klff3Nv54ysdS/rd6kKIqmcW7P1spc5ixOcYAPqDEMHgCwrwBcwhAOigR7cUJT7idG8G+9uLbnJdp9u62tjcHUvsbW4sCJArMPMVt+d2DSYsSABwwhLScQBBKkpJSrFFKVeKkydQVR7G6WVKdWjAvQxgAGEakFVF/i+lInnlbobkudvrc/P/GV/FOtalNPzvbcs+zsc3cEPBobG18DD8bYW3Hi8flanG5Wj9Otg8fOfsa2+fW7I3iAENd48AAbM/AlVDdUNFCB4Hbd6P+mfV5B2s6jwehzuVKnCgaNUjhBhYHGGGCMWnEZmExBRCWtznkHnKXeAx5DGfJuTZd19z/ylFPKXXbwoY0/XJ68mgxNT9nmAd7JJ4xx8PgagQci7kO58S0tLfeVy2UCjyMZYwoRLzbG7HE9HiMBHjkO/yYdnNQoYdI+4wBOPWbmE3NnFPMNPJmRwxSE93lo0HT3xmgnksJIaU9Ze/BARzcIAsqaw7qKfrS7Yn94wy9WP/Hiq8mPFASTnBQrRRQsUYp9qVLp2iM8Hs45P/FAxPdba09gjH2EJh4Up2ut/Xmapi/s5Mdxd/9yitPdFeBB0DEIHm6KhDmMwy+khUnTpza4o98+qXTwPo1dExtZcwSVRkz6WV5wkFQKaEnbykEbBRaN30H30bmULugfBBwSDEl2HEu1E10pBA9nEN7eE7T86n3wzg3DiS+PIphmkZ0NBi8DAg+HDygzdiceANF+gpl7AsZmBhxXBMLezg375tokIfDwj5svmSsnN0eTI5G8g0N6eQM3h4agmplWENK1kjYygLyP2r9n9HuaotLESrLAt80bKr2iaRWnst3QJRhZBaJSUuqhUkX93DW1/LQZgr4HYFm2JZncaH/IdgQ8giD4vHPOezzq4DHa79Cb9vp1qdWuOvS7I3iwKLoGnVkkrIpDies4x+u7++2wwYOub7fcMlfM6o4m97+66nThzMKWYsOhAcfQOYVGJ8C9yYMDWjI5AghvwDXV6I0w8vGAHWWRPbOqou554NlclqmLjz8EftC+DEzVgF7boBvlNyoIgm9LKS8ag83loZTyq4hIEZj7EXiMHz/+nnK53NDV1XUUYyyjHe2xCh6Sw83SwokFDuMn50G95+gZPznu0IbxeagcX+RKRMwCOg3a6Cp4eOUKFXtoLy1kXs4iIXUC+q1c32vYL/7fg+sf+fXytV+uWN5ihXhR5IO7kakvdnXtGebyIROPN4CHc26smMt3BXhUNarVBx6Yg7dTVGvEoHX2zPF44tH7mkkNzMQ8E4FNuNQZ5DhNMshHZ3zQAfNjZ6qqo5tYOusOhh6RLFCCdlJp4B3Kyacy5D9OIPhd63q34vBbHlPDOeUSeGhkZzPDqxMPxx7QJhmzUit/DkVxN0c4UHK2Ih/wn3LjvrWuCh5Vu6MDvOuauTFos5cAN7/oKucEaA7PITQwTdPSKmv6CRW1zHP6MgNKZyCAAUO6piKVsgAwAo8AUpSQGGcNylUO5B8UBkskl78rD+RWn/SV+8q7QjWw6XrZEfCgAkGtte/xeItKreoTj51rLq9LrYZzYh58zhCPx7la691DauXBwy6SNovjENcxjtd39g4fPG5ra+NwSEc8SabvSPs6zuI6O6M53zhBcsd96ZFOQNCFz1KSFQOBDJjVXmmsGQctQuiDHDy/LlWPPr1ePfRER6xSc8GziW/JtnSC3pXgEQSBB48kSZYbY75eqVRu3573eA99biiE+DIinoaI+9cmHksJPHp6et6JiG8J8KACQefccHo8hr6NBcbZLdK6E2J0za0RlI88dK8vnnvMhMk5lp3fJLOGiDvGnPapbdThQUXmBB5IMZnWAadGaJSgMYQBkLqE8ePLX1BPf+cnT7Z1ZzavBX+Rx2KpU/CFrsruDR5a6+uccycgInmBehhjH9iYLHIiY+yjZC6niUcdPEbFXI7z5gGHv8Dh1sKde09obJl9YAvOmTUOikEGwqRAsbmBAwiQkW4KrKENHgAeUGw5/Z68HtqvS79CHc3kpEud7FIg/qRcuCRlcqni9sXT2h8rD/tcFsE0huJsbjlNPPZyji3Tuvze3bS5fLBA0JvLrbUnAcCINpeT1AqR3Y2AB0rGXmzIBT9R3Nzc0/M38KBjO9h51RgFU/Nu4AOx0ycHzhwaU32Hb/agix/5IB0glT1S8aPJAJ313h2OAmzqgFHvBxeQIUJF0//HicNgbSm1/82C4HaMw+V6snj5uIuW7fJelaHgYa1tMsZss7l8DJjLNwceOefcE865MwFgt5XbDvucsO0n7tDEwzn3OcbYCZzztVmWXWGMqadabetY746pVhAE1zBnF4WoYyngVfJ49JbgS8OVWpG3oxU6Ghjv/3Bg1WnCmjnMkGzLItJFDqoXOqSbLw8fANwZCiUHzSUMUM8Ba4LfP9sB9z26Al54VUOmYeHaBH4w3O9hW8d9uH8fRZGfeORyOVUqlZZnWfb1LMvGBHgwxr7EOT+NMTaNSK+5uXlpkiQNvb2973TOKefcxXuqxwMAbql5PHpr4EE/y3ClhAXG+C3c2eNDcE1NHHrHNQQfv/bCWROLIXyyyJNpOa5pNYMlSQsw36xGoz0hqtJCWvcEHiAi6DMAqWwaeLknKt343UfGr+pNecJgpYjZPdrY67oqsFtLrQg8jDEkrdqLyr045wvTNKWbNwIPOdbAI4qirzjn5htjOqy111k7OqlW7QBszVyIrBFHqBRue+fhB7RMn1pghaAEwsv9HAiCDJpwkMSKCi0JgH2vDO2c0wSuKtkZTBnUDp3CMCtb8deKFXebYPwtHQNBx4rCfZXtkuaE4XSGpg0huBTJXG7hAaVKZwAAwctwP2fDPU3vzPN8gWAQBNRc7sHDOTdK4CGWMMSDJGcv5iPxE6PMt3qGSK0GfwgKZZkLj0WNQc/fq/71p0Jl4H2thdxezNgQnUXBhU8i8wlXqIBzC9ZkHjwETasqFoSMAUiyjOTnoYhkiuQVqj/RvSwM78UwusvFDb991/5Nr0LbYrsrJx+bgoe19lnn3AIAWLmlNzKKos8Pxum+FaVWUkoPHlLKoR4PAo8nN8LH++rgsdmVkZNSzkLEzwHAiRu7XdZqrQk8fleP093GKXG3BQ/yeKCOA46vMnTDBg+adoSHp7k465kkkq5PS8hODMDuJUnZTmWBNT0x7dAwh4CDF0VDRkcJSoTQYyVUghZ48E/r4OcP/BXWDjhKJz2/szrx2KUXLc75t8MwvKhQKKi+vr7lSqmvG2PGCnh8uQYe+xN4NDU13Z2maSOBx55eILiz4AGM3yLAHh+gK+YsbGiI+WVfv+IwyElYmLPl0/JCxRIUoNXAeFBVQNjq7mQgA+AW6Z4PlGOQkiRCFO2qPmlvveNx/uyaFPs1vBgU2D0c7Rde6IJXdubOajS/lno8NgEPai6/ME3TEyn1rA4eowceVyyYEU5p7t+riOHReR5+ekJTsE9j3uRiSdEcGrgjSR8H5qrt5OQQIMzwQQf+PFxVbFHMM5nLyUKQAc8qIF8xGP1U89xdCsc9GUOlvC0z+RvWWBhOB2faOKuCB1h4QO/e4HFZDTzEaIBHFEX7AvC7rdUHArgVYSAWC21v7k6Slzc9dvTuUNLVfge0NMv+9X/PTHam1On8kMEk6Vzk3zrm1VTAOL1vGViTViXLTIIwgU8l8+4P7sA4BtaQDEs6kJHpKSUva8Z+Jwr5pTCu9dcDAH0LrlhKw5Fdcm2tg8fr3vEWIQQBRx08dlBqNQQ8qMfj48aYh6nrZSSue/Uej5E4isN9jSC6hoFZJGrgwf3Eww5r4kHTjma3ZlIk7Ttsqfsy4RRF6BYDxn0mOfrMeO1Hw/4ESrUGdFGkpmcRQiZi6LEh9POmV+/7/Rp55++eHdeV+p6khX2J74zYJSfHwUOVy+W+zRi7SEqpKpXKcmvtmJ14vIXAg3wrN+/MxAN4deIhnCvGDl4NBFz6tcsOWdUY4gk5pv6xGOgpIagIqexLRr6ojcCDFj0lhDFfo+B81G7GPXjAhiSE3z6+Fh5+ogPWdJZfCnJwj+Zw3QtdfuKxS9f9cE8Vg+BBUisAoIb7bjKVZ1k2f+MO5oVSSmmM+Yxz7udjpLl8+i6YeGB7ezu2rr91r3GSHR0zPK2I/PiGiDeFIpPoSr6VA530v2pnWI8dFqueDnJ3eOxADkjyVuMg065UsfwVw6M7bVC4z+SbnwxKWde89mXkGti+9UcTD2fORgw+hg6mgkMCD/J4UOnr9r3WcBfjjj2PJh7vrE083jtaEw8CD2Ps3dbagxiDF+IwuI1re8vmwGNQcjUL2gRdS7mpHM5tZWEAdk6IMClkIqiayumXBmMVSFENRCarToChlzH795tVU/SUptMNAxHEUEp1JTHuJcVwOcbxnSYUj+dCsfaoT72uDHLHjuYwvqoOHtsEj2d6enqmZVlWn3gYQ1PSLT02nXgQeFxqjHmEJNTDWIrbfEodPLZ5iEbwCR483CKBJpYc1jGEG/pLepvgQTs1933lpJzs6z1IuOSDwpZPlc7sFzArKSqXLoYUKepcDTxctS/X5/1Y8Ga4hMWmy+bSLh3/9x0Pv9Kw7PFX/q6Xzq0AF5QyP/HYpY9isfhtRLyIUpyyLFuutR6T4EEej8bGxrfKxIPAY1BqNejx2D6pVSD/HYw5nltbiB2skwI+esXxDX+cts+4Q8cXg6uaI/f3EVOtzKQQyGrzMO0sc0Fae6obphtDuifkkDIBKS9Av83DSx0A9z34PDy3csPLVsAvDYNr/rwHTDwGPR5BEFCPx6Vpms4DgPNrBYKfroPHyHk8SIrT0HBvOOHlznkNAZ5ZEHhy3tkphYAxiRkYU/FrC10IzgU+S62aXKW9NMdCVk1FookzSuAigkpq0orGl1IXPOTChu853vyXALKu7Z50DJ6do2gas7oNUdbAgyYeFWouJ/DYnR6D4PEJ59x7tdbMOfceAPj1CH+T+wLg3YzBQVzgC1EYLBYCbu7ufuPEY+i/e1v7rKBFNbYymb6Pm+zkANycGEUrOi2cM2jJR6ZTCCNKyjNglYGAh15JgD4imUzo6NP1KFQAmQCDEiraJokxqwwTDzIZLXVx/EeYFK7qyLeqtlGWXtXBow4eW/hs7ZDHY8jEY7Ux5iNa6+UU6z4Sn986eIzEURzuawS5a9AReDjyeKxDtNeXStk2U61+0z5PZJCNw3LvkcJUFhUj9nchd00CjFe504nQ79QQZVgLDAfBgyxzzCf8lFxY7tSFVS/3mgd++vDL+zy1svc93ZmXIp+fGO/x2KUPSrUiczl5PAYGBsYUeAw1l1NzeUNDw91JkjT29fXt6VKrnQYPHkX/AUYdz4wpBBZeFQAXL1wADx2x//S9m6Jo4fg8tEWgDmIm8SlWBNdkCmUMQOsMHMVJ+4JBCQlNPVgMKWuACjTBrx58Cp5+fvWqUup+vTGC4X//ag28QY6xSz8EW9tyqkmtAIA8HntLKfuEEB9P0/QYa+0Hh4DHmEm1Gu2Jx41XLAibiwPjomTtVc0xP6UpZDOkypi0Crj3z1Whwr0GHhwcIyMyBR2QLyCrSq38HnkATOZcd79eW9HigXzr3j/SIv/IAwP9PTtT0Eo9HprAA8THANxU5wg8Uvrc7XIz8zY+K4Mej6HgQR6PUQAPuFsIPIgLtiKQ8iecw7dq5vItfosUpPL0NW3yednVnKv0nMOUeh+q9LBcyIuRZIIxB1olwOk9p1JIayAOYp9eRilm5N3RJPeUAhxjUEkVyCjv+1pSbdOBJF3P49xvIAzucciWrVPF/laAZIeBcxgnpjp41MFjFMHjQq31HwCgfxhLcZtPqYPHNg/RCD6hBh4MMQ4ErqWJR6lUoonH1h54Z/vcOG/gUJYl78G094JiTk4OOcQUK8rIPO6rcKtzdm8u9wkd6LNxnWNQNsL1Krl6dUn+/KnVfat/9eSGv1/Vmb6vJ6V9Gzg/yXY9eEgpX4vTJZImqdXAwMCY8HgIIb5EqVZkLhdCuGKxSObyOngAFLjk3wFr5zPn8tLCqwzgwgVt8OAJYkpzY3Pu7ZMaxadiZo4NQcUC0Bs/aRVr7/EQfneSumzoZoACFUiVn7gYjGiGZ1d2wIsvd6xbvXbD7yy4z8x4Cla0Vz82u5NExZ8LBqVWg+ARBEEfY+zyLMuOroEHSa1o4lEHjxE4RZOUlScrpzJIjilgdmGO28Ny3DXGlHSkEr+uOKMJMoJ1AVgQflPHa/uQEqyq8OEnHshBWa57S7aHBU2/hrDxnrLI/QYbwnULPrk022551ZCfz4OH1mczhpc5cHuDcw8oZaiMdHcFj8trEw+seTxGHDwQYSljcCDn7MUwDH/Kufu3bYEHHVJKujp18lzevV7OYMqeIMBeyLPkgIC7QiARqcTc2hSsptJSA7EMPHhQ4zl18pKvBzh5PgAyrUGEBB6cOj+stqgqWbYKpFweNTfdVzJ8WSV1XQPQn5zT/nQ2Akv2DS8RBMHBiHjTxm6fOZRqVTeXv8HjUZdaAUwEgJ+b4UutKFWRJh4XaK0fA4CBkVi7dfAYiaM43Nfw4AFXMeRRFTzw+lKplyYeW92Z+eFn3t00lfUukKDPCW06XzKXE2g5gYf3dfg7J+YLrKrGRq8HqAmwBJSMTPpT/uQzHfYrjzy3PvfHF0sLOkvmnH7FmAE8P0nMLp94DDWXl8vlMRWnK6Uk2PTgEQSBy+fzgxOPd+3h5vKdnniEcfBdo/V8Z2yOwIP8DAnAA19rmxrlc9GUA/eO/znH7WmByyZRJJtklGJF9wIEHpxMTWBp+scQFBNASfyKdqhFA3T3a1i9pnvDM8+99CiX4n/2JOmKKaeB2a5UoeF+1nfyeTXw+BdEPL428ehnjH2iBh4fIHN5zeNRB4+dPNZ0A3okHNXkyr1zELILGkI8NgQ3RYAWAZ1PrfHeOZqkkcrGOAHWcZ9i5ePHvbGI4IOkVg4yA6pisCcxwV9YOO7HonHyshcGKisuvHpZurNG4whgmhXibGT2MqiCx29TBafsxuBxRQ08yGg/KhMPhnAP5zCTcVzJgN/uUHwzSZItJjltulzuvPm0XPDqwMGBU6extP80AeoAyck/SQFWFNOtwWnl14CPqKcrLMk6GekNHGhHCVcWZJQDYxC0qvo/tINEO/dy5txjyMOlKgweT+yUVwaeKpTOWbyYFs2IbnjUwaM+8RiFiUcdPLbn+rJ7plrlrkWHixBlJDmuYQxuqJS6B8FjsDH3dT8mpVnxfVZPbZXdCyNmPlQU7gBnNNIOHP3yu210BqNOA6A4jpr5jQxwdJHEgCYeHf0pX/bEc/2fvf+vHTOf71Tn9WXu/Ymh9itcWCqpXR6nSxOPwVSrnp6eMZVqReBR6/GYFoahzeVyg+Dx7jENHq1QyFXC76pMzzfa5ISFVy3AhRpgWfu8eaJhekfD4fuGH4vBnC1dNtuUKixgDCUnwRXJDFVV6sIcOM4g9beDFJEZAvIcKC3h1Q0DXX/560uPI+I/vdrc/HxjxwzVvmxZ9UO0Gz02Ax59nPNP1KRWdfAYuThd/E37vNBkG2Zym53IbHpJIWBTA4ScD+qgwXHVzeFvOK2tpRl5Zx3zEr9qVwfteyvfeV0xtruUwXOiMOFeI+I7O3L7PnXOPy0eEQ8GgYdj7Czk9uMIsA8A/LaigCJTd9eJB4HHGVprN1rgIQg8JMxEBiuNgTs4h5uSZMsRspv5mOPd7QuKEbP782zD+QwqxzGXzWQ6yRXyMUpKptcZqEoFojDwEk8/+WDou1sIPKh9N4giGoaAyky1+0MGkClTKSXZqyyMl4OQS2wQP7rGFFaT7Gre1cvMzoLo0J+lDh518BhF8BiUWtUnHlu7T9jNwMNDBRO5ax3iIodhJDisYQxvyEqdX9nSzgfNLZZesSDIotVHNEP5whDUGRHocZJTklVNVsWML1Gj/lWSABi6BUMNlK9CvzcugLIWT3Vn+Iunnuv52pInut62eiD74EDmPqgMl865C2sTj2ocyy56DPZ4xHGsxuLEY1BqFUWRjaJoSZIkTX19fWMbPAAKMsDvAMDxYCEH2q13NfC4rQ3Y02q/4lEHN80rhu7MGNUZplzJh5yxWHCQCFCu9PtkIUb/IzmkxoFBAShCYBiA1gL6+lT3qjU9T2SGfbYDwqdXrGgu3/LY8Fqjd9FHw/8zQ8EDETf1eHxICCFqUquxmGq1YUiPx4qdeV9o2nHu+OOb169++ewA9HnFAI80WRoIxpiUgZfsZRmZ4QwISk6leNwaigBF6hJ5eFcHeQEy0IhKAXs2ceKXGcpvJaJpbQzx9sfmbuGHIvBA8OBxGSLsS+BR0n7iMSJgszPHcpOvHfR4jD54ACxlEg5kHFYiwh3ObTd4bJRdtbNZDU+FzQOrZjRg5SzQpfeVejYc0FjIhbGUjDBTVaiglwGvTTqU0iCkBOQCNBEHecsY94lm9HdKkTwvACEjXU5Ur0L2O4X87qSQX9qhx/eWJq+vXHrpyJ176uBRB49RBI+L6h6PYZwddzPw8N8xE9E1DtkiwJB6PNYwwBsqlc4tSq3a2+eJ2Wm5MdLlDzTK7OwY9DtC1CGzZKodAh6sGulHEgCfz0i/aDeGCTeQYqmUsaVdKfvRUyvX/Wrp4wNvXzegzi9l7kNpRtEsbqExb0qPx3+EYXhxsVj0BYJjqbl8cOLBGNufwIMmHuVyuam/v9+Dh3Puw3togeBOS62CAL9rLMwH5/ICoAMRFiYaftPWBvyQZEo4d+bkfQLXd6pEc+n4QrwPtypgRtGszxd/IbPgmPV7z5bRtIPazRkYTcqIGLJMlPv67Euah99JHP6yt7/7mYv+c+Xutlv8GngQhBF4kMcDES/LsuxYACDwGMsejxEBDwrtSCFsaAp6jnSlzrOZSU7MMTtFMHJzVGVVjtYQOZGRph80zyAJK8EGA3Q0MPZn4iqQWAUZwJoM2dIExf8Dkf/Ds2t46ZKbH9MjtbNdBQ84Ezl8HBD2dQAPVrSfeOgnbyIAACAASURBVIxd8GCwFBAOpIkHY/AzRPjGdk48/PXZtbeze+HepgZROcimyTyrS+fmBN9foi1yayDwHp/qGiDIMCQp8BJnSjdDYJzV1gFBKABn3oUGaNEZx/RAmqxKnftjPG78r/q4/XWJF9b+sSIrOxM2sPmJhxni8fBro14gWC0QrHs8dtzjcbHW+vd1c/k24IPAQ0q8IIpy52it+rU2P+rs7P7MMJhl1J7CAnENOL6IYRQLhms5eTwqr0mtXvfv3tYGvLTXYcXxTO0bcfXxQuCOzzE7TYKmkQYgjfmRSo4UOEbjfypSA+BSUo85aOSgWWB7KvDCQMb+75q+8Me/7a6seOKhV45Y359dUM7M+cZiQFIrk2W73OPBGPPg0dDQMNbBw9UmHo39/f1kHB7b4BHy7xpj5zvnCgGHTmDwwSSB39Dd3SWXzBULciaPZuDoiMPFE4vhsYFLG9FkzEthKFiBk9nXgnYaLKtBB302SBnBY7A20pmS3eUMf5la/MGGTvPbhbc+WRq1D/0OvjBNPKy1/2Kt3Rp4/PPYjNPVG9C667i1SxOAHZp40E3mkvBXjTlVniahco5Iyydwq2ZF6KJQSL97YwxBBvnmKDbNAjJdhRF//hXAeQhG0cSZDOegUq36reD3G5S/6He5X43fFzbMvWTkoIOWEoGHBjhTSvy4cwQe7sFUw8ljWWrFEO724IGwUgh2O6L9ZpLASzvy0SMY7U7LjeNEZSZn6nSustMlmhkRmiBk5PcgD1l16gVeZeCjXDx8oJc5Ow8nFLsrOPfXaUeTV+sgMSYxyNZCFP+5AnJJJsLlA7bwonqqtX8kPB9+4uHcjdaZtzuAJgT3LBduwdYgLJeLrtPanGWNmcaQdSJ3l6ap+cWOHLvd7Gs2VyA4VsHjYAA4GxE/wRgbtrncOfc5xhilKq7WWtfBYzgLvAoe/IIwjM7ROus3Rv+os7P3zQIPL7USAbsWgC9CkJFkfC1Hdn1/ZfPm8huvmBHuDdHUMLZHhia5JB/g2+LANXIf7UfQwb2pVpsEGKcLnwatFYRxXC1Pc8KlGGZdZfGrUsa+v7K3sPSfv/PQwL5Txh3V2ZdcWEnN+ch4yBAXZklpl4MH59yDBzWXj1WpFSLSxMPFcXxXpVJ5beJBzdQAvtRxj3pwzk91zvkeDyoacs4tMcZsV49HGPPvGl0DDwndzsEHkgTurx0IvHHBjGD6QY0zZWhPKbj+j+a42SdAI0kK4+8PaWfaJw1Va8DI/Ek3B5RCRJztIALrwqxnwDyRpOabjOmfLbjp+f5aysaImj135s0bCh5D4nTJ47G5VKsXd+bf2gO+NgcA03Nh9BULdr4zZoPdSfD4bvu8aL+gfz8wlWOlKV/AtT5EOtsQIoIguQyNjUl8ask7R54h6m3wvwOr6XYygEDmIElSMhEbBdg9kOmnMIq+Cw0ND61Mw1UXti9LdybBagvvyzQGcJYI+GXOun2ds7/VZrf3eFCPx6iZywHgLsbgYOS4UjD5U0T2b0mS7BB40DEfhI+8wP2g3PHP+QDmNUg7XuiKT7qihyHVgRdg0fpg3k/p5x/VMMlqkS/1afmJGECaKuBBQBuCqqxtn5bR40aESwwGyzbY3Ave87EjhZJDFokHD2tvNNa8HRk0cY7PAdqTtwYeBQIPY84yxkxDwE50cGlq6uCxB5wTt+dbPBAAztzYOv5JzvkkRPyF1poKBLd0vfMFgtbaz3HOTxBCrLLWXpwkST1Od1tHfTcDD//t5nLBtcbCoiw1UTGXXyuFvL6z941SK18YeP7sHJui5wjGPuTSgZMjYafEEmXgg3uqMoBqW7mDKBIAaCBNKpBpAyyIQWGkexLs6VXhjd1K3LVqnXqqffHT2cSJ444sJeaiNDMLdZaFDmAhmF0/8aiDB55WAw8bx/GSOngAtLZCIcvi/8yUmq+1zgeSdQKw80slTeDhT5IkuVq4z9zmMLRvK0DlmhxTsyXqog9y8/uQlPJWbTL3kkN/58e818OSFNFKyAzXAxWz2hj2dQziH7X0ye4V3dNs2+LFZJfaLeBjK+AxtMeDJh5jJtWKwGPjjfZ8Z80GZ911uIMTD9Lzvzu4u5lnPUc7k30sZPrwAKBZOmTCLxhL+QTAHCUYSZ9UZdGAAV3b0SaZFWn5A2BMQlnp3pIyT+owdysK9jBy9dK8q58ujZS8apNr3TQAOCsIpAcP69xvjTG7s7mc4nTJXD7K4MEoSvYlIcQdFCm7PalWm95L3HZbG+9+Ognjgc7COOz7x4KwpxWEOSh0ZcGsQg8UTNT6WmrRA/7NpklYLWzAEnjY6lpChCiOINMWKpl2A0obCPLdIOKntQjuT7Lyj0piYsf6Nf2lS2/Zcc9HoVA42Fl3Q5ombzfWNAPCc876adgWpVYbzUzXOnBnO4czOGNdwNwl9YnHtu4u97i/PwAAzmCMfQoRJw8TPA6x1l47BDwuqoFH3Vy+tbd/dwSPIGLXgmOLAGQkENegl1qVyFw+9IHt7fP4rPUrx+clmy85/GNDJA6SoIocNYaSU7ojOFstDaQdFtrb9Rpkyh0niRVKSF3YV3bRs32J+ELXAH/47o7fdyxeDKalpeEdaeou0tZdUG3CgoVJfeKxK88k4ZBUq0GPx101jwfdVFIY00f2VI/Hzk484pz4nlb2OOdsXkrsds6R1Gpo9r/vtZEVtn/MKp8KoXJcgHq/gEvmU97I5+GjTQk+/L2B119bFGAcSSMIQKQ1LihlBu/qS+1PMyt/rZoOKLddfZvCakTRm/7YBngMejzq4LF9Uiu8ra2NNR7RG7GBzjncVE5hpnxeyN2UiGNIt5LMUEkg3TRSTPNgT0y1s8F7PfyON03S/K63U5aXM8f/nFp5f5bL3zaQ4ivNYa53FIviauARXGat3cdVwWN3jtPdFeCxhDF2ECK+IoS4ExG/niTJDk8B6W2+5pp5fPKa/qAxn51YEPaMmJmTI1St+YDxgCaqJqsW9/rVQLHKtVGHP3M4X+RL4OFLfZ0DKSUoY0HRXyF3CgOdOehWjj8X5HIPKBvcUxbhX5dnvHtHPR808XDIbkRkc6wxzVqr58DZrYJHFEX/nzW6zRp7EOe8Cxi7JE3TutTqTb8CjOg3cABj7HTG2P8EgMkkz91WjwcAzOKcD5141MFjOG/J7ggeogYeDGSEzq4BhOvTNH0deFDKSkPv1PBAyB/CUZ8uwV7aXIiaOaYSbQaCokPpBspYsNaA4AyUTr20hBI2HA+gpFAnTr4EUcsv+1L7H3+pVP666KtPlumMOG5c8agscxca48534CJw9oIkSXZ5nG5t4nFRoVDQY1xqRalWd5bL5eZSqUTgQeVSe6y5fGfBI4zF962ugocQ0AMA798EPKC9bVYwa2pja0uUnC5Mf1vA7DsKQZgDpwEd3RBUwcMzBPXZEHi8JokgeYQEx0JTqpi/9qf2XtE05bu9FfEKrGgeOGfxYspFfdMfWwGPYwnGOOdkLq+Dx3aAB/k67oLHogaeTnRpx6lostOkS98ZchtLBl44U93VqRawVqV7tMFDf05nT+4NxAYyii5whgldSuElBeG9Liwu0UouzwZaBhbctHMlgdtYfHXweP0BomSvQfBYJYS4GxG/miTJDnl/hrw0ts+bxycc3LkPVHrbQuY+PKm5MHVcPghjYRjXZWDkr6S1QfsbPo5g8FEDjyHDU2tpAovgSMbHJWQOoaIsVRH2B3H+lVS7n1eUuB+C3BMhhH0PwDJ79dX+S2okM5xTUnAwcnujlNHbnXVNSmXPgeMnA2y50ySfz386y7JzrTaHSCG7HIO3GnhcxzmfI6VMx7C5fEYNPK4cJnjEAFTIyenYnSSEWG2tvbA+8RjGZ3B3BI8gF1xrrbtKZzaMJF/DGdxQqmSvpVrRbdItl4Ao8H0KEwr50yS6tgDNifkQJUPNAOimimCDJO0OjDYgBPfNzf6kBgxSh9CXYV/FykfDCfvf0t9vl6/sWvnqJ296nnbSYXJr4ZiBxC3MlH5/lmWxo8kH+ObyXbrTWwePv0mt6uBR/UCT1CqpxN83Rh2njc4jQi/ia+Dx2vqkTo9ZM/vzDePldKl6PxJw995iKKcwq/zNQFVuRfBBX1KVXBnfu0D/R34oDsoglBLTnWj+h8bx+/9nb4oPlWTL2nPaF49Kq/AwTlmve8pmwKNXCHF5mqYePChOV2s9pszlVamVm++s3l6plb99u629TY6TXc1cmTlY6fygRHN8zN1k4V1x2kfmesEMGYU9eNDa0eAomcAw4E4CCg6JroACbTCKBwYy+E3F8h+XTMP9zYVxffNgXobt7aMZTV4Hjy2Dx2ohxFIA+Eqapi9s72duc8+nTY7VrzzzgUIYXvV3B+w3eUJzmG+KrCzwDISteClVdeZB64Z+OzgDqcIrRe8yZFBJEhAyAORULEilgwy074RBB1yYSgbPGxB3sLDhpwC55yvj4srApIJ++ulDXPvw19PByOFGZNHbwWGTNfY5cLhV8AjDcJFR5jzn7KFCyC6og8dILJvd7TUIPEjavYhuAYfRXB4CwP6c8y9zzhfUwIMmHpRqVZdabe3d3Qx4/LCzs/ezb+aKELnoc87aRc66MBRsLePshlJ/hcDD31RRklV/cXyuOcpPbQjEhaHAMyLJDgiERbCU+KkgiqS/CFKRFe2X0A4dE9znzStL4CFBi8JfjSwuebXCbu5cX1q/9tliabAkraUxf0KizUKtzTnG2sAhLDTZm9JcTubysTrx+CIinj7o8aiDRw08AAqlXPB9p/VxxtoccuhG9KlWr3k8ap9fvPmSuaIYi3EtQfKBUMB5eeGOkI7qAqs3kR48qtvUYF+begzSNQMUAaQZqsyKFyEad09m4bsdve6Zc77+yG4RS7oJeEyVUg6Cx7wh4PHpsebx2Ohp8B4P6vEYbqoVbehc096Os2BZbgor7csy82GusxNDcAeEgofOpOAc8aYCxqr6/ao3iNqQMnCWogkEhBgBMgElnULZqO6yc3/JUH5T2ejRV3ob166d8ljS3u4X3Wg+6uDxRvC4mzF2ICISeNyz0U755ZECD1LfnTknOBMyuFKV2ex3HLaX/LvpDTghZ3gICXD01vLqdZgkzzQtqxVODo4qSKKXZQpkEADSdVob4EEIjDYQ6UyllUuNSzMFLyrNfoe5wm2Zi54JZL5j3nYEFAQFMpe7G40Tb3cWm6xlzzmuF8BWZGdxHF/pjDvPOjfbWdvNgH00NW8NqdXGG+w5cRyP+YlHGIbTrbWnaa0XIeIU8njUpFZb2mymdPoJnPMbOefv3WTi0T8SJ7e/TQdH4tV2o9fYXcEDAK4C5wLJ3DrG4PpSv594+AXQPg/EzBn7t7QUghNyAs6V3L074LY5EDTyV0AqHMqKR0c9HtVdOeHbU+nmioPB0JW0SBTP3a3CxsWvbIB7X1q9vgyLn9bt1bswaMyHJzrAC7VzbWmqBIClHo83K9VqLIMH7UBMqxUI1qVWtYlHVom/rzJ1nDI6xylO18L5iX4DeGws/AI2beCkuFn2HhujOSuH2XkRqEiiYbxanVltM6/agSkIrur3GNyUpNIvjS4xrHNAsSccxl8o5cY99gQs69sFN4/bPFNuAh57BUHQs1GD/ck0TQfBg2utPzMWwcN6c/nwwaM67ZgVNDuYFDk3lyu8PLR2doDYEnKJzmTgHMlVFSANkJFSigg7NDimvNdDOAHMSlAaoGx0X8W5PyeC35ny8C6jxUvpi7PLu0imVwePzYMHeTxIajXi4PHO/fhpKoX/0d9tjpy2V0M4Z2ZT19Gzm9YVuNo74JCXHDh3ujptJd+lT7OqxVz5cw51flgqEqpOXS0NOWR185D+3Dkfg68NlLPMvTKQZQ+JOLeU5xr/iF3BmlVHTc1o8nH11e1VYcMWHkEBDmaG36QNzLGWNVnLnwNLiWdb9rvEcf5Ko815ztrZgNiNzl2Smezn2zxB7f5PaAGAt8dx/HmSWgkh0iiKxmqc7nSaeAAATTwIPLbl8SC7WzPn/Juc8zPr4LEdi/1v4BG2UY9HLU73TZ14BIXC55wzV1ljgpDbdSS16u/XHjzaAbChbWq434Rg7zznlxdDdkIsYDpnJhDMAqOGclCQZYmP0vVNHowBZc6niprKJThZ0H2Kra4Y+e31KvhpqV8/d8ktj+mhST2NoTgRpLzQAZxTKifktD3fVKVWu/TBOf/3WpzuWPR4fKE28aiDx5BVR1IrNQgeWseI0InowYN6PDa94OIfLrlErJ7w3LTIlk6JIf2nHKStkplQVAMuq/IHMnjSf5Sxz6oQQsEMPimVpImGVfoSs4aFhS8pl/tNX5S83Hb102qUEomG/RnbDHh0DwEPMpePUfCA+dZaL7VSVpGsZptafkqxOgKWFmLVPVuiPSW0eF5gYYoEFkqkvRdKq8oAWBU8KH7ZOAuUYwXceF8HcxycYq6UWp0Y96xCcZ9rbP6BArMyhNa+UTSTb7pm6uCx9YnHUkT88gh4PPy/Qhsc//cb/BSt7BXlfndMjkE4Y1LuyQ+fsf+9jYF5dy4UM6KAjQvACOEy8ACCFjgZz735vCbdI4mVMX6TkHZAGP2/UmAphZIhhCHlvDBIlckGMr1Bc36PDfK/4XHL44zbV9ZUutOn4Ry9NdlVEMDBDuEbYOAwR1Iri8/bqrl8i0b7fD5/ZZap86yxswUX3Q7tJVn21gIPxpj3eIxl8ACA0zjnHjystT+npLmtXIwIPJqklN9ExLPq4DHsyzbA7ggeUVPD54zWi1SlHOZj9mog2fXd3frL7QCwZu5cfuTs3qZiqA/JO3tNUz54WyHijaEEyFTZTzu4AMgXyA8OoJUBrQ1IxiHTDhSEYIJiud/Kh1PDb16ViXs//OWH3jAWa4zECUx48Di3nFbBI3tzJh4EHjTxMGPQXF4Hj818llsBCgmZy409zlgXK+06EeBDemO0/pY++j+/6l3FKMrmRc78r8iVZgVOF0nA4Lula7IH8nr4nFySXJHng24qrQUWkMlc6opm/Rqjn6VG/HRDV9Nvn54AydVXLzNvJnxsBjy6OOf/mKbpcTWpFYHHZ621d4ygrGQ7zrC79KlDejxgvjZug7VwnbW4FGDrJmK6cRzXuUBOyr00cYKsvCdm7sI8iMO4gdh3AlIsLqVYMfIEab9G6OaQEgZIogeccnWr4hljmCmn0KdZtESL+GcvZskvSxWTdbU8r3bhlGxPBA/q8UDn3EkAr0uoG4lF5M3liHgQY2wkzeWvfW9Tx+VPtlpfXh7I5kvrwpizxR89afz/Gj8uPGNyS8M/FHPB3IJwxQAUStQgmQFB5xhT7daiqUaUy/k4XWUo9IJ5bybpFmja4ayuAgkyYEIADyJY1zPQqZD/vnHSXnd1lCv3bOhV684vnFnZmn8oAJjlONwkJRwGFpqMhedRw3uSv8XpehfK0IOezxcXZVl6rjH2bUEQdDMGHy2Xy2+piQdj7DApZRZF0V97enqmZ1mWc8496Zx7HwCsHolFuJu/xgwCD8YoUbWaajUM8BgnpfwGIr6vbi7fjne3WCweFQRi4ZACwTfd48Fo4mHtIrBZWAjdOiHwhu5O/eX2ecAmF6cEEybGB4eROKVBwgeLsdxHMh1nWRnCgFHOI1ga/VNyD5BpTXi5VZpmgCKGDMKkpMUrNmi8NWPh0p7e9KnN6dUb8+FJgHgBgGtLMiWssxcq5Sceo61Nft27V5t4jFXw+JfaxGN6XWr1t2XhezxK4fe10scpbWJA6LR26+Bx26fa4vHNa2cJm50T297ThNP7ceti2nEkO3mt76s64fBmYV/Q4P9RghFKT00N6v7M/bd28seiOP5nFbDrKk9NS3eRdGazZ7VB8HDOHc8YmyKlJPD4H3XwGAQPe50dxsTjtrY2Dod0xPvHlaN0ecPpmJbeW5TRJKQ9G0vd08JH5CJS3STdJFabyMkzR78MMm8GpumYBp70DKg/K8u/oyBYunc5v/quKY+Z9vZaqup2XJ924ql18HjjxON14AEA/zqSMN7akFtgjL08TbPjhHGhQPfDD586/uMtsZw6pblpXjEKTsqH+K486qYcNzIk8ACCjsybz0kSzYQEQ2FXXoGFVd8Q9+gBRikQ0uup/VpLyXSOgVLAN6QGn0k43G1Q3N/Dc891dXamV9z4fLa5TZFCAWahw2/qzL3NOWjiCM8bDu9JEj/xqIWLv/46H4bxImvtec652Rs3Nrqdw49m2VsOPAYnHmMaPGoTj8nDnHjUwWNHTtIEHlKKC6Ioaqs1l7/p4AG53LXg7CJ0KsoHbp3kcP0J3fark2aAmP33+zdNapbzQo4XNEbsiFzAGhlooXTFgwe1Mft2clPVHDOK5auOZgF4ziUQdPQm7HGWa/qGCYuP/5dKOzaXB54PxUlcMEqyOjvJlKRUK1WdeOzSVCvG2L9HUXRRY2OjGRgYWK61/nqlUrl9R97rPexrqMfjOkR8LyJOD8PQ5vP5oT0ee3Sc7sZR7i2IuEPN5TTxqITBrcboedbaGJFtAGTnJ1pvceJBLcMDik0sRANzwqzzY4GzRwiAVukAfC9DzdRBO9hVyRWBB1F2FULoz7VFV9JuvYbglywq/DSFwm/HT8765176epnirlxnBB4A8AVjjAeP6m4k+6RSio7NhxhjwhjzmTE08ZgWheFXnIP5DlwnIhK8370NSQ3eeMWCYN9i1tQSrD1f2uR0adO5AbDatKO6gVM99RF4GHDWgOMMnPfMCdAU1gEMytqm/Vm2pqLcDxOFd60daPjTlbc+WX4TCifr4LGLwaOhoeFkpzUlys0PwIYC3K0nngkfbk4gnNM0fVpTMXd4PmTzY8yOaghgr0IAMa0anZU9eHDOfZ25Bw4knwcDo7X/c0rCMpmCIAy8D01ZC5qGHzyi85KqGN1rOPsTgFhmOP9dbxo9EQ20DCxvWfqGKdu4QjDLof23NDGzrXFNnMHzpjrxGAQPOnKvu87HcXyV1vbcGnj0OIcfeQuBB5nL/6Xm8UjGsNTKTzwGwWMYqVZ0UhwnhCCPxxmc83qc7nAv/rsZeFRHnFHuGnBmEdg0LgawNhBww6Fz4F/n9U8JDjy8OKtZsjNiAQsLIU6SzFKEbq2PgHZN6EaJMuaNzwx3jmJByULLKetKp0b+tUeHSzIuvxNNbnnplE8u9fG5mz5CIU6Ukl2ACDTxkNa5N8VcPpbBIwzDzzvnCDxmbAY8FABcvKcWCALAvzPGWpxzPc65JcYY+lmGC7WFnBC3WmePA3ARAutwiAu3Bh60k3fbp46K8rlkQsFuuDxAPCVAPChEZJLQvJqhW3N8UKdHFT4MdX0w8N4P2uFODWYK+F8Mk0st5m7OBmzHSduQNgz3XLQjz9sEPPYKw7AHES8fBA9ElBvLJgk8fjaSu7s78r3ugq/JBQDTMAi+7ACOB4BOzvm/OOcGweMNEhJaF1TEeniiixzSGXnW/cmImxNiZieB0TUFFfMbOIbkL7UgAv+zcPJ40KQjAIsFSEHC2p7SwPNr1v8FpLxKGXgqg3G97YuffjOil/co8KAIaGpN1ppup+E9oyW1qhUIUqoV9Xh8ZaQ8HrQcGhoa3qO1uzyplI+PmA0Fc7f2KbiorQ3YpAEQB02aPqExjN+W5+nZzTE7qiFi+8XCBTYreRkfReqSpMpLChiFwnCgJnfyaJJ6gSCEOriMj/12Xm5lLQdjHWhjreZYdsieUYDLyim7w8bw/HqY0PMSLMuGTtvGFYJDHOD/yVJ1qDG20Tl4Dt3rpFZv+KjGcf4qrfW51trZQoi3EniMq6VafZFzTlKrZCz3eOwMeJDUyhhT7/EYzoVuNwOP6rcc5drBmSvRpPnGENZIATfNOwm+dojaLzdn7+KHGgI4KyfckRGHUDDyhJO0qtpK/tqOnCOjeU1zTCcwx6FiwgEN8f1pOOFbLLQPn/DPv+zbUgMzgYeogUf6JoJHLpejnfGLGWNGa718Y+DWmJl41MFj85/g1tbWgqlUvp+l6XGZUrEF6NhoHl64NY8HvdLNl8yVU4rQ2NDQfzxX6gPcmhNDB3HEGHBLdR50MQ/8xIMEi9YZMFQUxyx1wvkOnNQilXp1GcceySD8osrnn4mzxu5daBp+3UHZFDyiKOphjP2PLMuOtda+n26PN5ZNjimPRxiGX0HE+QCwgTHnPR5busGkrpe584oBS1+dGmD5vXlIzuJOHSqcylH1kSSZC+1Ck59DaeAMgdOfMQHaGkg1hevGEOYmQ28C7rFn17r7lz+/MijI97HihOc6whlq2bJllNm8qx97Eni8UwhxRQ086DiNmsdjNMEjnyfwMJ9QWXYCdyZCsN/PAC6qhcKwcQtmyKyJFfeZwOcEqnRmTsCpE8fl9+Imo7kZ0HojxFCGQgwAOBc+Xpf6PQbhI9OZl37SkynOGS2rhmD44kFwGjHJAF8uG/ZfJcO+V0rl0xvs3j0PrivoxYsX+/i+QgCHMOT/Rxl7qLGuwVl4lgMsGOLx2Ax4FK8yhsDDzAagzSL8iHlrpFrVweNv7/ZOTTzq4LEdp/jdEjyCoJ2BvVI4nS8GsC4S8I2PHtf0zYZ8uPchkyZdXpTu5By3UwU6hjTteA08atu23hjr/MTDIqWGC1AQQNnIVamRt2fhlBvKkFu1tRK0KniICwBtW/YmgkcYhrdIKS/O5XKmr69vuVLq68aYMSG1qoPHVsCjVPlemqXHZVrnnAcPt03wIAPxsSv3C8wBhZmx1guZte8PtJqcFwKZsaBVRq4o4IJ01ADaVeHDTxD9BKTa+pFZyFIDKzUGtzsmbud8yl8egHnl7Sjw2o4z1Nafuhnw6EXEK5VSRzvnzql6591njTF3jOTu7oj9ACP7QmQu3z+Xz33NFwgas95ZfR1ye88Q/Xq1ua32oPjcRpWfKEzlcLTJpXkObwuYbRVoOXI6j9I7Tp0dWE0Wor1nZSreUAAAIABJREFUksHQXR5FLUMICnKQwTh48rk18MhT69wfnu15UQpYMPNkeGHx4qEjkpH9YbfxansieHhz+Z4LHo0nOWc/ARZOtDqJrVW3ZhYupAXURmeUWcCnHjKVH9oajm8RcEjA3bEhs2cUIjYlYLbA0TCBAEpVm86llH6l+tQr/wtA0JSjGn3h1yFNav1+I61HUjcA2sxhJUO2vgLi0Ypldw24+MHubtiwdkoxa29fZsYFwcGOuW9qy9+WWdOgtHrWAvzDVlOt4vwipc25xprZjPFufOukWtXBY2TBgwoE/wAA9R6PrZ2gNwMeP+rs7P3MLr1EbPKPMcHaGcCVEm2+UUJHLoB/u+zEid9rbYzm79vccEEhwLkR6hypQH1jbq0EjTLBawrR6okKSWLFQDGqTIuzsg3/kNnwxx2i8XsfhHcMbC35QghxQujBw52TZdmbKbW6JY7jixsaGkx3d3cdPMrlpv7+/mMsFbWMUakVeTyyMPefmc7ma2NyjLEOtLgwgS17PAY/YgQfRwRzWgoGz5BOfYClyTsKgoXMaOZUVvVEkeSBPjt0pffRuiRsqDabW4aQWedSC70K+BNOyO9j2PDbjnT6y23ti9Wu1vJvCh5xHPcxxj6dZdm7rLVnk5RojIHHtDAX/Ss6Nx+cWc+cvc7i5sGD1sLe5Xfl94b+I0KuTw+5PjOwBB0upIJAisglvxxNkQfbpiljCEheRQXmMgTD8lAxObOhX5bue/i5+PfPbhAvdZsXJMApqwCe3w754EhfcvYk8HhXTWq1K8FjRON06c3Lh/mTLMOPg3UnOZPG4PStiamBRxuw5hXAYC7AAZXZwczJvBFd5QBIBhY0FcOjA+ZmctDNAaOsC+ulV1WPZtVYTmEGBCQeRmoTOFqT3ormSCpaXZde+gfoMmQmY6KjZOwDfam5t9/GjxoQax8p89LPf/inA622N2WWvS2zriHV6jkLcMq2wUOdSwWCiHXwGOkP627yeiMx8aiDx3DezN0MPLwGWTC4miEskgD5lgi6W/LiO5cu2PsX4/PsYxOL4TEFgXtJUH4XllLkvfWVMsHpRFQzynppACEJClAY6oqNu40s3G6DhtvTNTMeWHDjTZtNvBg8ZgQeUsoLkME5Kk2ldW9OgeBGw+wt1ONB5vLe3t7lWZaN1YmHyefzS8p18ABvLhfhd7XV841zecGC9Q5hYaKTZcP4zOOd7XPjOIjmhir7B5b2fzBC2xo4HXJnICANNeXoe+kC5egT3tcMxfTinIGihmHrssxhJ4jgF5rHd+kJkx4Ua3VpXvsykmAP16syjG93+yYecRz3I+JntdbvtNZSDCQjqdUYmXjkAYLpPICvMLTzBYOO/5+9MwGTqyzz/fttZ6vqPU2SzkoIWwIEiIKIQLMkbOICdHRG2VxQQZxxhow4zr02zywqOtd7HccZGZ1xxEGHuLFGcSEuyMi+CCiEELbsvVZX1TnnW97L+1U1BATSSTqdJqnKk8dIV1d3nTrb73v/i2Lu75lzK4fSl/Z4EHQALJDH6dbpYIfeHXB3QUvI9gOtFThTU6D6iFxaW7bgHMmsACRTwFBArhloEYLmBTecRemja0fWX/+Lp6b+Yd1wUgV4ggO8dUsNPCY0BXCrveX1Bh6XAgCBB13CJkJqRd0unx9P31Mow6UIeAlau5RzjBmHa1LtKKCFej7Yww97hoCFsEA0w7Boboa4va2pqyDxnJDbkySzhwYcmuKA2juQWZ15sJCylrmXpVV/YiEYIckfnWYEQYePj6EkDOHBw3ejkwBbKBixdnPJ2vuGtPy+ZdHdI9Dx1Be+fvvMNNP/b0SzQzMHLdrh6rrUiszlr3juKoTxcov4LgfuMMb4AAB+MMv2iObyxsSjMfHY6evwdr/AJAMP//sHAJ+miUcAUJzZCiPzu+IfnXv8zLs6AndeR0HNLUgoklWcIvd86o4Hj5oMgK6VzNVGs5bkASKEjIXVjSPucVDFfwkKXT9e+8z0Zy+++uqXFAa+fMNJKU9WobqQAXu3zjPpHJxnrZ3wAsEoijx4FAoFWyqV9qpUq5dJrRrgUd9JyeNhqtnXsyw/2WhTBOCbODiaeIwFPLzXY86UZArDytHMVP6swPWiRLq2SHi/sDd0WsrPpSZqKX2fB3moqKXa3xLU4iwxtegsl484Ib6bQ9u38na+Je6PKxPp93iliQdj7G+MMccAwDudc6wOHtfvBVKrglKF/Zmwn2PMdXPm+gS6zwrnbh7K4IkXpl4AXm/fdGAxntMkzhB5+RzuspMLEpsDIRgBBi3qWEY9LltNPCxFlNMXFSALIGUJVLFQ2VQSA7956Jm+Vfdtmv1Mf9acAjxBN3JDtdLCWhPcBMJo/X2+nsDjOCnlJQDwttc3eEgCpksA2VLGfMz3KHiI7m6Azk7AFSt8QB5hLazq7RZrKjpuscMzQp6dzMGdo0Af2hwFLbFiijsNeZWM5yS7EhAGyn+0aAmEKUCGFA7MT0ZIdsWcAIfch8lQKpaVHHJAW3VQHjZsA6q2WzKMV37p23eVN22p/p/NZTiobKBoAB4HgDOzF/fXP7qPamqK/yrP7bucw0Mpsvv5SrGLK5XKDdt9wzX5vqEBHg3wmPi9cpKBh79ARQBXhhyWNymIZ7RC+saDpzxx5jGzNzRBurggbDFkVjI03mTm9Z5e5EkJ8uQk9Yt0Xg/qhIAUpKmi3DiCTT+zMvpWkHTdeUq6sPRaMiv/KUh5chSGFzKAdxsPHrhbwEMIcXUQBO+L49hqrRvg0Zh40N5ZjFT0b+DwFHTYhAhbHLjzzBikVv7CjcBuXb40yePB+crYswswcnbI9AEhNwEpqH2yjG8TZiAF6azr5k2SP1C0pRD1hCuEHF2fZeKXPIxXlGV0eyEINt86fEc2UUVxrwIenxqdeCDiqNRqrwAPmniEBfk5cPYkQN0XSvdZJuDmoSFYQ6vO9LmQoXzBEVlzIa7OltnIBwsSToolmx9yJ5WXsdSAg9QrtXMr+hVmtMbPL9C3L0QwYuNyxUX3P7HF/X7VfWv2v/eJ0sGbSqY9Rz/pOCMdQ1v6LrzivZ7A40Qp5UcA4K0T6PEY94mHlHIpR7wUEZdIwWMu2DXlVJPHA3oA2MLnd53el07A2HU9Pby074NJBwvmcmeOjiU7Uzp9aMhMVyQhDijUwmqfphZI6ZOt6HzkZdajO08dPLzvyHtCKBCB+mUYWIY0oXVlw/KyVqtTiO56YmO++fZ7n+p59Ol82qYRF2YIj5va/vqqE484Dv7KGkdSq0OF4P0A/OI9bOLxuXqqVbWRauWbyymm/Xpr7baay1+I062byxtSq7Gc1CcRePgxLD1aOfQqDssLEuJD5xSqb1k0NT36wClYhFJriDnlqXgNKI1TR5uWaQ1lFDwIPugkZLmAsuOVESsfY4WufzOy8NMn1s58clvTjlHwCMLwQg7s3SbPqWD1PGvzCZ94KKWullK+LwxDn2plrd1bU60aE48XD+hCpKKrmYNTAKHVIW5hyM5LIf35WI55eg71egznokNKc1iToXjd9NiQ5R0BeTrqq4lUG+c9H/5iTlH7FNjAPXhQ3KV2CJm1WqN7XAO7jRXbvl1VyeNrm7OBD33oHvLg7PLHNsDj7LoxlaRWewN4JBAE80LFP48EHk73FUL4h4DBLRuH4EmKNSWz93U9C1Q8N5gTSHOKMKXzC1IcUpSyqDhJV2pN0ppu9nzMUH1YMaq5p1hTFJBaBX1VtbqUq+t/82Tlnv959Ol3PbEpP2q4ip0W4AlwfgX5hSnLLt8R/vgHvF7AIwSAk+vgcQZNG1+/Uiu5FBEuRXRLpGAxZ/yacq691GqrqdcfSZmu6wGRzjksai+GU0MHJ2Bl+ESBenFB4dymKIgYair0AMl5PQCDTj+124Xa9f/FkOeax5MBI0NafdcldNYgoZSxzIh4w6AOhu5fvXHfux7qT57YkLKBFB7nDs7Y+BrgUYiDTziH77LOHYLI+h3ixdbaPWni0QAPgIbHY6JO1JMEPF6ADpJwdkXwv5iDv+QOimd3zysdfXCrnNWCceKGIQQD0k9rHVi/IkftubXhrdeDOub/0lmn6jhUQfRXILjThm2fzqD192f0rhwe07aV8uQaePA6eNDEY+LBo6mp6WohxPuklLZSqfiJR57ne2OqVQM86jvu1KlTC3kl/1ej9RKjbRsg9CPH96bGg8eY/RWUaGQGprd1NW3+y5CnZ8UsOyAJONd5Cs46r+cn4PAK6tHUGLqeE3xw6junXg8DVZMPVbX+vWzt/E/Lo1+N6Olrzuq9sTKm42wnn/QK4EEej08aY4611hJ44PNBBJ9CxL0CPIJicZ416RcYupM4us2tBf53LHA/2rgR1o6Cx9ffd2Cxo50fHUj3F0WeHRUz3hEBB0E+OUoxQ+M9PlwFHjwoUplao8MwBOWbpQUMVZl7tt/cvHHE/Ne/3bHukeFS/pebSnByaqCLMViNHM7MavKuMe+PO7krvPzbX0/gsVRK+WEAOG0Xg8ct9TjdZ6WU4z7xKIThUodwCaJd6qyL0blvagACD7pCvyRN7eUfVm9vt5y+rhRYkYf7Fni3Qn2adOmJiWIzIwGRokErQQZF7dLI1gMHgCVJlS84JWlozZAu/L0AAqP7AEoDZxxkEFMHEWgeQgVC2FC28JsHnoYHHx90z2xxqwNwZx1QgidW+O/440dbS9MV1tpl2loCjwHn3MV5nl8/zvvs7ni5UalVAzwa4DFx+98kAQ96w7y7G/iqVeD2TeBvCwEsn9kJ6qwTDrcHTItZCyvzCCug0AInzbkHDwTnU3dqhWe1IBbyefjZB6TAdCaCx40s/jgLmr9ULcTrX60w8I+2uJSn1MHjXbWJx+4Bj62lVmmaNsCjIbWCqTC1UIkr/6q1XuKcbVMy7AeH7y2b8naBB13sF1RLhTaFJwd2+GzpstMDga2hZOQp99pqa6w3Ewsm/UWdvB90D0FSBiDpA62QI4Uc4UDKxO1ahv8+0Nz5q3f8+aohX0K8ix+vAh5XaK0p1eoc55xDRAKPG/YGjwcAzJNJ8Hnm7Ekc7ZbmRP1DHIhbnt6YrukF4H2nz1fHHdRyQCHMTgtZemlR2KkR5xE12FudA0096KP1xgyhvN+HPsZACtCGJFjU4yJ1yQbD/SX390/36Vu+dNuTqA18YqAKSzIDXehgtcSG1GqMuz5NPE6VUn6oDh67skBwl4JHGIZL0eIl1uqlSopYCH5NOc1HJx7bOheQDJCdsKqbDx81tE/M+SGKmRMxrZxRDNm+iWRNHGtKBzov0XIIxeVTjJ4hLxIFYHDq7uJ+SCfIAGoRuKOAcA5SSEi1BkN6CRV5f9KmMsCa58ojjz7Z9xDy4CObq/j44rMuTl8pFryzremTubbLcmMW5toOkMeDpqhj/Iwn89Ma4PHip9OYeEzUntre3nQMgLwgiqKePM9L1ppvDwzsljhd1t0Ngt536QH4286O4PLjFrexhXOm8s6YsdilENKJp1YpULs4SgrSNT7ZinGsmczIMm45IBMwrPM+I4LbVHHqigGmbntmbWXwQ1ePTQIiI3mKZPJCxvgya6wEYOfneTrhUisAIHP5RUmSuCzL7kTEvVZqFcfxTWmatu0JcbqMsa8BQDs1lwPAdjaXTy0U4pF/Ndossc62Sa76AF6YeIz51OGjdftOV7a4aV+ph86QYP8k5PzQYqzCQFKNeRUcNQc7ARylD28gUyclHvnjj3TUPkLfJ8lkJW2ecVJ8CwqFm9aHxUcemQCvxyh4GGNOEkLMSpJkWAjxySzL9saJRwEC2C9Q4VXk8WBot7QWgs+Ekt381Mb0ySt7FqjZxbClbQo7s6jsuQWenRQxHSrmuF/McZYUdP7hb+0Yr3d3AASCQ2aBoANTCPoHTXh/qWy/8MRg6bdfufnpduvgU8MZnJJp6EKE1aSZf77Ukszlu+tBE49zgyD4iHNuNiL+ylp7GgCku+sXepWf+3LwoKftslQrxthBnPPnlFIrEXF8U63CcKm19hJnLU1wYiHYNdUaeGwLOl6yae6+eLHaMiWZwoU5AKrDJ8cSuwPuDpEuawsF5e3WA2Ro+ZH6hupBCIzSrzgHtA5sbrwnRCIDRgl9SLH7tDIpwMkAcggggwQGKyzrG9LPIZffqFq3cnXFPlp8pj2D7lVu67bzGZ0tn6qmelmmzQJj3AAifjDfA8FDSlmNougPg4OD8/I8TxDxQUSkdMDnJtlxsyt+nfECj7sAYGQ8fsGtpUDj8XqT5jVGJx5JkvTkeVbSWu8W8KDVuHWLQRQCkE8N8L+ZsU/hY6efMDsqCi1itCxwDpSjk4islQWR5EM6MJRuBdqDBzXsUqQeWlobEXYoSx/OmPh+c9u86wbz6roYxp64E0VwimDqQgSxzFADIcBuAY/6xOOiOI4dTTz2dvCoVCpt5XL5dd3jEYbhW51zX0NEDx6IeLNz7n3bcYEuFAqFrxpjllhtWgBYH3B4rzHb7vF4+YmHzNf//v6Dis1FPCrieI5i8l0thbA1CgwHNwwU4iCdBOEE+Bg5gn9/rNUM6P5CD5LSZFxFm2rKcJWR/AaM227Omru23Nl/tP70p3tJhr1dNx9jPUESeDjn/sE5dzKBR6FQ8FKrPM8pTpcmHiS1+uu9RWpF4BEF0RfQOfJ4bO5oiT6bBMHNR7xpaO3CYH5hQWf7wpbYXBAJ+/YmbqdJzICyf6jxqLaiU/+g6iG43NVkK8QjmimoYJCNoHqs3xW/M1TRP/zlQwNrfn7f2i4H4lPDFbckNdjlJg949ARB8GHn3Jw6eJw6ycHjdGMMHSe7Cjxu4pwfLIR4Tggx7uBB5nJKtXLOLRVCxIyxa/J8+8GDjv3aNFYWIlk9OMKRJcrlJ0uXH9kUiFihE8xZRoEHJLEiqRUZyf1fWgShEWzufAoWFRIyp0HrKkhV6wWhUuHcUgFmApYVQJs4G6zq34/o7NtDlcqP06h9TX9pYw5r55reVatIeoVz92n+35XM9FQzc5CzbBAZfqCyh0itpJRHBEHwOc754Q3wgLOE2Clz+YX1AsEGeLzWRbypKT5GyuCC5uaWZVrrktb5tZs39014gSCtvrb/dr7ql5WmJOz/cHtL/IEF+3bOEaYKIQIEKIAq40IZ+dSK3OSAnC6Wxjcrk/iKCoakiIGJ0FY0VlwY3mhU8MNKuWlVHIpSN3Tn20yzqm+sQghLGFcXALIe7TgpEXYLeNQ9HhdJKT147M3mcpp4NMDD76AvgMfznp8WANjCGDtvR8DDX+S7u2XLzCc7mwP5phDk5zrb4tnFyIWCD0EgHIQgQToOaEj/r4Gx2tTD1es6nY+xFOC4hMHK8HNVq38Sds742qAs/P7ZYsdIf3/V9vau8q7Z8X40wOMlW5Say+cWmwv/1xhzssnzTVPboy+EgbrhlDP2X7sYKlP2aW2+sD3Ec2KmjwxslXHMgTHjP1Pf2cGoQYHMufUaj63iyY0IYUvGN/en/LZKPO3vhofds/ffWR35+TOrZ6Ozl28Zrp6eajvTTj7weL1MPHY1eNwYhiGBx7osy26x1n5+PKdSBB6I+BFEPHVnwaMGH8Dnw+nFJhiZm9jy8SxP398s7Vxh82aFjjcXYqhkVUAKRZAKKlkGpAQVPIAgCMEYuh+g7hkHxqR+P6910iAYkmSrAnBRAIQEyoZBf7V6X3+mb8hU8VuDZTY4AlCBx5ry3lWrzLz25MqRzJxbyewBKNQgovtgJc9/ON7ns93wepTK1ACP2oYfj4lHAzzGshOPTjwKhcIyY0zJGL07wINddvr8YMEUbJkyJTxTQPmcWOJbOgqqRVCahUOQSBVB5Cjz8Tq1mEdugUvSegoPI45KTynq0bK8lNlBDJP/lyWFlU42Pbb0zpYUVqzwIRhj2S418AguYMCX5ZZEXXh+nk+8uZwmHlLKi6IoctbaOwHgiyMjI3ulubwBHi/sueMGHuTBvPJKYNVftzWZUn5UpYLfOPrIeVP3nZVwKQZZyHMg6paWAfcyK/J8UKEgDUBoOZGOOUHBuyDDCKrGVqvWrR7W9jYWqq+tb569Zk35zdVX0k2P5Tjc1nNeAzzI43H2XjfxANgvKSSf93G6zvRNn9L0hUJR3nTagbDugK6uObM64v+dCPOWCPLpgctBAPFg7YaMYHJ0NEUjfvLMUTqQ7+7gEqpOYsmpOwat+t66Ifutx/r6S8/Cs/lvb43mGHB/M1jRp+QauyzAamxIrba1645+fWup1S4FD8bYjTTx4JyvA4CVnPNxlVq9FDx4feLhU63GdM19pQ1Gk483QdgMdmBWCHioy4fOLko4MuG2i7lM+WJLIUBKBbnWwJGS+BQITv1DJK6icD3ax6lwmM5b5EmjeHCafkTAGLF6DBkKqFpXyrl8mgWFe0oZ+2HfsH7wd4MjG75wzYPl+e3R/x6qmJ4RjQepKB7knH1gsFTaIzweDfB4Yc/bGfB4Zz1OdxQ8SmM9AbzW8/Z4qVVTU3FZmmalPM+unWiPB51c9t2wbmokzKKWRL0nVu5NIbezBBoV0C0NI10n98kqjDsQ3Hm5h6ERiNeZC7BOgAoTgg6XWTakRfSYk+H/TYudv1pd6Np08YdeuzDw5R9+IZRLBOcXIIGHcSQV3W3gEQSBl1pRjwdJrRrg0ZBajUqtdnbi4QNiGODFiyHZsA7eMFKG/z72qNlTD1/QDvt0AlNQBkkrh5b0hujNxx78HV28BTBOKkQ6BmkFMQDtwKUWhjJ0f0gZ/KtR6vb10PnsUwDm07ug1bwBHi85cxWUUvOVEJ9l6E5U3PZP70i+WIzULRctmVFticO3dIb45wnXB8Vcx4pZn2IFBJK+r4PuEF8MH/JppLRUQ+lmMsARLYczUN8uQfJf925O74XH7sl7V4Gd2hLt65z7X+XcnqKNm24sNsBj7HcdEwoejLGDnzdGryOp1a4FDxYzxq/Ja3G6OwwetBmp8LStrS3paHKt1eF13a3SnRIy/WZmqjMCJZTgjNOEjk5NdKfgQZl2Z4rZdRrICSokfZHqhl29o6hWhAkYALoQ6OxG8fuWySznwZZKzm8rO3lbGcVvH9uIT/zoVw/9zfot5bP7RrL9eRgOcuAfGKxU9lTw+P3g4OB+DY/HdvV4NMBj7Oc8gNGJRw08qqU0za4dGipNpNSKffPypUmcP70owLynpcDeWlAwK+AudHkOihIppPKReFla9ScQKclIjqDz3N/0ULxjZjgEcREyB6lG/mQ8ZcaPcpTfHSq2PHz7+oWl7V1xbQnlEuDyQkRYlhkrEdl5+W6I06UeDzKXNzU1uZGRkb26QLAx8Rj/iUf9FVnPTIie7IMjq1W4bsH85ulvPKKTvWHRPhCyEvCc4CODkDkgcyd5PUjSgGQ458pbPxylzTAO2lIepdCoZH/FZTdbxq+vyrY7E1g4+AuYm2/vcbitc1kDPF4KHoVCYT4Y8zmOrltx2zdzWuHLM9uKPzn32OnNScjOmxLo0wtcd0bccMUoIYiMtzTpqL1OzeFRb2D1/xKgUaHmQZZi9EgO8uonq8n37imVhr569T0U5YEtLdE84dynMoNLcuO6jLaTETx+aa09fW/2eNDEg8CDMbZuV5jLXzrxGD/wGJVdtfedrubEwx0Rbj4ugPStAddvLsTBPgJdglrzSCgf+00nJOocoodzjkweIAMOjsDDT2tptcX70sBREI0VZBgFLhQ4Th01wqUYDqQQ/briglv7M/mLm3/zh4899nT/kmc2D89CCSVk8P7BKpDUaqegalvntwn4+gtSKyoQJI9HGIYN8NjOAkHO+TuVUs9Za6lAkMzljYnHa+28BB5S8gvCMFjGGKeNde369RsnDDywt5f/BG6flg4+s5Tl5cs6mtgBhYAVQsrtRoA8y4CsjUJKn91tbO4TKiirm6YgYZD4Fbly6oCEAxrYeiPEr1THzC8NY7i2D+L+ZX+xorq9B3ANPBS1rr4rN1pQnG5q7W5JtYqi6KLm5mZXKpXuzPP8i9bahtSKlrIAyJD9X9v72e7u54+nuXxnJx60LXp6QKy5HcJ8ABZlKXw7lmzmEYd0irNO2xfaCxpCR+BRAeUyCDmrdXpQnAyr+a18AhKNTgTJHX2KJRh0umrTtUaI77m49fo8nPbQ0J0t6bIVK14xJ39HP5NtgQf1eFhr9xZzeaEQFPaTYD7vrO2WzG054uDp/7Jgv5Z7Fs/k85uU++i0AptdlC4KKJRDZzXlqi9go7Znih6l2VWtJ4EeBgRUnMyHDd+smru+k4vohge3PHvP8i88WB79zKIomiu5vSLX9jRjcaZz6JvLx9M/sAP7x8tTrQg86Hfa7mvBDvzs7fmWCZt4AMCNQoiDpZTrgiDwE4+hoaFxK3ncleAxukDy1YsXywO6oEXb8sLA2T/lmL5FgZ0bIiaJEMAsoTKHQCowWvsFEQrAEIoAWoN2xv83KUmKRZBCJywGgtP0g6a4FKIgwclmrGA8MmKDNUMu+entv1t91N2PbDxwzbPDU2RCSf1w0dFD8L0VL4LHa/aUbM8OMcHP9eARhuEL5vIGeGy/uZzAg6RWzrkGeIxlBx6N01VKePBgjE0YeNC9ysp/uiwIh59cJPKNb2XVgQuKgZvGTDUQaIDMY9oaMLZmZCX4oJODb1a2lianoFQIyBRUNWLqeMUq9RuRFK7H1n2+t1GK4epPo2xHbnZawnAJ5/IiB27Z7gaPOI4vamlpcUNDQw3waKRa0WE9bh6PeqMwzJ0LoX4ODjcarg0ZzFowr1kuOX46zJ+RQHtkIcYK8HzEl3cKZMBZAIzFVCgM6FutSfXI/L/pek48kjtdyRHuy1DcpKH4jXzarMHTL1uZj2fC1dbgIaWkON3RVCvv8dibwGMqQCEPgnnM2asQ3YkB50PHHtn19eOP7NJzOvghiSuf2q5MHNgq5y5/sf0ZhJ9sEGz44rV6bADc+eDmAAAgAElEQVSdc3MmoezkloFc3ivi9q/ooP3e+1cPbe79xqoXYmlbWqJ9AfgnKpX0NGPcTERfHEjThckUp/t6AI9dViAYRdEc59yN1lovtVJK/QgRr8qybBeBh/d4fLMutRrLrciYnkO2o5Vfmh9gf1tbAtWDnMvfKq05LgB7UIFBMeDAOcXn5gakoODdmgyUSQHGGTA+VrcGHsQMPpmPPKSMg6KMcNrnLUDFKNCy4LRsKqeiuOnJjcOFX979dPNdDz0XyQQyRLjw4P4aePT09LAVK1bUCo5ef48GeLz4me2wx6MOHuucc+TxaEw8tnUcjEqt4jhaZowuGWOv7esbmJCJR29vL59XeCKeg8MnsMrmd0Kl7+yWiDWDqUjmckgiKiizYJwDgwwEjVJpZY5Gqcb5kiDO6VaIY9Uxm4N8yqnwu2F7x3c3PBk/dGfH0XpHpR0tYWEJl+xCh+5dmc4FMDwvzSd+4jEap0s9HtVqda8uEGxIrV44ml8OHpsZY+fvYKqVl/LPBwgHFCwyhn07BJg9Z2rAjzq0JX/Dgn3Wz+kQrUWetwk9DJIMyXXwEDwBranvg45Dkj/SAiL5BUhPzbyJUyPbpJ34jZXh13KuHqj2zdh8xj+tJI3kuFyktwEe51Bx+d4y8egCSGwxmKer+VUC4aRCKCtLj52z4pjDOmdOLcLCJl6dU6QWDpuCL2Oj8lWadqCkWzF/08W956N2D0XVgRlTaRXUw1t0/H3N5XeHwqnProdSvnVKGYGHA35Flhm6cZ7pjKOJx2QAj3O26vEYBY+9sseDwMNaeyMieqmVEGIXg4eItorT3dZtyHZ9ndh4xZULVFvUFbts8Cjhqm8RJn+zsvnhBcVbFFqFWkMoAx+OQFNZJsgHSg4PSsJ0ICTN9erSK1JQAAPlw2uoJBV8z4fmMcEHaFmEwYo1jz45wB74wwa+fvOAphvM+dPhu1ffA6a3t/f58sPe1/vE4yrO+aKG1GrH4nQb4LFdhzB5PGpxuq2trcvK5ZFStZpeWyqVJww8joifLkwJh5baoY3n6OGNb+1IoiSSRjDMwNoqUFOHn4Z6KYAEQbpyOpEgA0WjUZJjObRVx8o2KPw6h+Cbgzq+5e1X3b5TGruWsGUJl+jBIzWpQMDz8t0AHmEYXs0593G6lGrV6PFo9Hi8wsRjZ8Bj9IwRNCu1CC18R4Gd3dmEbv5M1XfM4TNuPXxu8dC20CwKXUVQEhKtKJIoR4gCWE0+Ac8ZvgvCMTpe6Q89BDimMsP406ljtzkWfjtLkof675szuCNTyFc6tY0BPEalVj/c05vLu7ogiavFecPD5auEw5Pbiyp726kH/HLRvOTgKZHdt0XmLNJViEnzzixozL3EiqADMfCrw9Tb4sMDECEHwCoLNmQs/MlIMPXLfc4+Xni4s/Tyzy6Kon2BwyeBwanW2pk606sBJwV4nB0EAfVKzEJEAo8zJ7nHY5dNPABgDnk8RqVWUsofCSGu2nVSKxnVzOXpaHP5dt6ZbPvptHA5H35bbIlK+/Jy+RhX7n93k4KDYwkdEWciYIJuHAAowYrkU97dQeWnDpigyawBi9pHhPtZh3HAbM3/IaMipI5D6iSgKkBqGKSWw6aBDFfd8ZhxaD88q6vpuw8X+8srVvjT3bgspGz7XY/7M0YnHluDx6ODg4PzG+byMZnLO4QQXxZCkNSqMfEY6+75Yo9H87Isy32Px0ROPBbAw8nUpvx4Xuk721UGz42ZKYbMCulj8HIg6aW2FjKDoMLYtygzOpE4oNoyDx6Zg1LJ4BrR1P41F7Xc9niKT1zU+6IUYKzbYuvn1cADLnTg3pXq6ih4kJ9gQk8wnHNvLm9tbW2Yy/eQHg8hxFsZY/8GAB07WyBY93jsLHjQ1CNQSi1iln9HoJ7VErrqnA722KEH7vOPpy1uP6UldO9oDUx7TFdy6tAxCEIktYt6vWCOcesv5D7qmvRUqMAiw9TgSLmarlVNbd/kxbafPRvC75f9xR208rzTx9IrgMcIY+yKPM9JakUTj70GPBZ3QVKpBvOqlfwfhYOTOpoCs+xtBz524Mywq0XpKQlWoeAMcJ0CkkWKlKtUqAaBBw/GqKGejOV+boUpsCxlwX1ViH7wjG36hu6rDH7o6nvoxPySR0RSKwdX6Eyf6qybheTxmBzgMTrxIPD4hbX2rXsreIxOPJxzBzvn1nHOf2StvQrAy+LG5fFSj8euBw/6pQk+TuhclQxsNl2BLb8lsJW3h9y+KeZsH0Glw8hB+iB+Oh/RaY7OTTT1oEUS7eHDp16Rd83VfKOCKTDIITN0HHDgYQFyy8GghKoBs7FvZNAY+8XU8JtclT0FbW2Vi+tBC+OyISf2RV4CHkqpahAEDfAYu7m8AR47sr9u3eNRKxA01/b1TUyBILUmr/jismhKWj7MZVvexrOhi1qUmqJQK+4yENz6FApHcgBGOmQ6fdCpgf6QHtlApk01Q/aYi5pucUHTDTxpfezZO5qHdnZFlaRWIOWFyHBZNSPpF56X7wZz+Sh4kLm8Uqk0Uq32AI/HKHgwxjx4OOe2q7l86tSphUql8i9a66XGmFbn3GbO+Y5KrV6YeIBKFgmH10kwswrclqYk7sG505s+edEZs97QFsK72xN4U2AzJlwOzDngnKQMPqXS/3+S7hB0WFabeNBlnIoFDTKT5VixMrzDiuB7PA5usrpp8y+g2+2sRGEUPJ5vpvbN5eTxAIDlxpjjnHM91ONBUivn3PXjqWffkXPtrv6ew6ZCIZRq/3Kf/sfWJt69/9wETzlu/9L0FogLLAsjm0IT3YDlGTiSzAWkZ6fiwAiYiMCZeqoVY2AYM0NZviln4fd02PSDR0rB/wy33JH19taHWVu9GZp4oMQrtDanIoGHhdWASEbucbup3YFt94K5HBFnEHgYY87aW8GDJh5SSi+1Io8H5/zHnPPPjecxMQoejLFTGeMxAP+m1rtu4jG6T1BAzQpYlTQJPYPZytHC5icL1KfEnHcGiCpAAEULIT6Kj+Yett6OacGSogI1SEkLmnQe4z5BkwIyfFofTUIo7crVesIscpcZzDJt78gs+6kJCj+rarN6oByVXgnKd2C/nehv+aOJB4HH0NBQY+IB2zfxoGJORGx4PMayB78IHkm9uZw8HhMEHs+vi17Z26OOgOHZYXXdqaBHLp2SxHNDZmO6uRF0E+MsWOrqIPDw5i/667sEENCazLpnNIhfqo6uawYBfheUg/4Tx6EluSALS2QoLkQGPZW0IhHxfLsbwaNQKDSay/egiQcA/BvnfBQ8bnLOvX87JgDk8fiKMYbAow0RxwM8FKjkcMZghXR2ZgxmqEXae4tx8PHl757XsU9RvL0lwvMi0C0BGEVSHVoG8P4O+lsvBLEcKSTGyxpowYDkVhS7a63AzPFNGbKbcsavLbS13rWu2pU9AgtJI11TZu3A45XAgzH2ca318c65d+9N4NHdCUUWqwOzkv7H2TOSE95wWDssmD8VmpWGwFVAagIP6YsgKRmQSYTMGAACSBH5oAB/amUCDecjg5m5O2fqP4dU20/hsZkblr2KgZZSrYDbK7S1pzkLs9DSxGNSgEdPEAQfboCHP7BIanUD53wB53w9TTyeb84bd/AAgI8QeACwGAC+qXW+y6RWW58u6PTzjSu7w65CMD0vDRzFbPmsZsXepIyZFqCNI041wzTwoObymsFcBBwIPXKbgRDclw+yuozb+9Re8iBPCBnVa9LENLeDmWUPogxvzTH4Re6C1eVCuf8RWLZT57MdOAXu7Le8BDyEEFWl1KOlUqkBHmMEDynll8njQccVAFzQMJePYZfcneBBvx6tVvwgu6UtqA6cIFz+0ZZQLC6GvDkUAGhy4EJAbhzkJLWKC16boY3GVGeWMeznQfIbFhdu2hS0XF8cgcHxgA76vQg8hAcPXFbJqhT6fV4DPMawQ43fU8IwDP8OEd/OGJsfhqHdU8zlNPHYCjwG6hOP7QKPKIq+QhMP51wbY2y8wOMwAPyeQDczAjtYEObuJIA//5OjZmxeOC88piVhH++IxRGJcq2SWwZUzkXxldRsThhCK+Xcp1OSAqvWDUHxVigBrYIcuUmt/V3V2Ztlsf3fc+BbnllnqjuzUvgKUqthxtifaa1PcM79ySh4IOL1e7DHw4ffvu1AKCqhFmBmPnfQfvsc/+Y3zmYtiYMQqr6LBatlSFBBKCVQHYvGzH9O1INEZZCka6VVXotSG67WZzK6JufhDX1D8NCyL97xqjG0UWs0lxu8Quf5adbiLHRsNSJOBnN5AzxePB/P3qq5fMOuBg8EFrMJBI/Rt3nLZaeHdmo2JRL5/mZk4ILApsdEYGcnAqNYKUb+NKMz0DqHMInAMYRUZ97TpLgCSYWodOLy4FH7SylvtUc9rg84FaVC7njFQPCUltH3kaufGdP6SD5tweDp/R2a7cRiyvhdQsf0Sn8EHlLKR0dGRhrgsR3gwRjz4MEYa4DHWHa73Q0edDRfd0l3YUrLyKJQ5D2Bq/QIzKYpQF6IAqimpMNUwGUEhkaggBSxm6XW9gVReAdTwcoMindsyMXT8HBndWclVqPbLAzDJUqpCxljyyppAzzGsi+N83Ma4PEqG5SkVtVq9StZli3N83y8wEOCUocCiO9x52aHzA41CXu3ArjspAOnPnf04XLGlDh4U1dz9LEkxIWRtBFiDswaEBSVT5NIumnlDiz9k26FaVLpW4RrUw/nBGbW9aXOPhQ1tV+XSrEK8nBtd++qjC7pO7L/vAw8ZiZJMoyIH7PWEnj8qXOO1VOt9mhzeS8Az06e0YaheyOrDv/lvrM73nzw/tMSyIcglhZCZoHnOQhNvc7Mp5CRx4OiAAwFWaGAIEwgzR3kTgwYHt6fiegzFR3cf2d4ct9rTaVo4sG5/YQ25vQGeGz3Xrx1j8euNJdvDR6jE49xj9MdnXgggxp41JrLJ+zR2wv8BOgOhvNqSyj0ASGrnsltdqo01QMKSkYBZ7zmSWOQGw3IGQhFRaiChiFAoW7EHLWJR90zThqs0dzxeu8NHS8Iwmmm0lLVPosqvgfDwi+daPvJsA37Zk3fp7z4Q1f7gs0Je/M79oMa4PHidtuRON0OxtiXgyA4O0mSdVrrC0ZGRhpxutvaFycBeMCXLpsfLmxpmRkxcwzo0uWRgINCAdQhCNo4SsYBEBFFc0JmTdkCPsMCeb9Q4Y+NkPeU09anYqhWuntX0WLruBzoBB5hqC5EwJ5qmkoEON/uhlSrUY/HXiq1+vv6xGO/V5h4kDDkotdjgeDOTjy2Bg+tdRsAjMfEQ4BShwCw73PE2QFgqSDtPRzxknceAmsPnjW30NbiZnS1Fz6eBHhSouwcyQ0XPsy6po2mlmDHLSDFtNaKPbyhE30ghPRFn8a5PLN2Uw7sLifVf2Es/6fP6M0D62Jc33WPfSUPwWudw14OHnEcDwPAR621J9bBg1trP4mIezZ49CwIpif5LIvw9qI0725vDQ/pbItil5UgFBaopVwYCwHRhk9AduBErfSRepIIPqSKIXM8NaD+YGXxx2WQXxcgnz5xG0EdXmoF9hPUDO4cznIOJsvE41yK021IrfwRNKHg8byMqy61mljwoDc6Grcrg2JTIU8XKZueIGy2RKGeH3LWFgklJaN4XfKQUooVTWtpgWT07oFipl+ceCAjd+lLbytqVZtkOGeYoyCk36CRP5I5/isZxbeDbHoqnF7sX9cUVnqWrXjhlbd1P7Ybvv5K4PFIfeJRQMQHEfGdAPDcbvjdJvpH7jB4hGF4dqFQWJ9l2fkN8BjDxzYZwOO6HhBqxuFNscrmSbBXFmJ5TCR5B1KTD2egHTe5YZkTspTr/AkU/P6wue0OB8nteZ/bfEfx1ur23rBsa9MUwnCJCOWFwLCnUiXwYA3w2NZGG9+v08RjTwYPikme4pwbQEQyl49ZakXgMTIy4qVW5PEYJ/DgEAQLAfEHDHGOAhhOBN7jwF4ynMGanp4F8pjm4eLcoPD2pti9I1F4XKxcqxKOUa8HePAwPiWmNgKpa6Kp4dxRTKsAzinliiaWLq8auxk5/28TBrfkvOW+YQjzToB0e6WSrwYexphuRHxvfeKxR4MHNc+fOOXQ5qLRh0luPzS1NT42CaFLQiY55iBA13o7nINExV4LR0mBGhyoMABrHWhNIR4SDQvXWxWvYvGU66ppfDtAaZvy1SiCudaKv2IABB6zrcMnEPG0yVIg2ACPvQs8Ri9Dt/V2y82wubmF4/4B2CVQrp4UcHZQJMQUAVyFSoGzDvKcgmy47/LwmkU/3qjBh//DXpRbjX6dDOi+5dxaEGECuQObGhiuGnzKcbZSRvHdYaHwWF4O1j62rpRd/NV7zHgWp47jpbYBHjs38aDt989SyrPDMFxvrW2Ax1h2zskAHvR7kjaz2jw0LXb2o5KbMyWHg5NA+VjOSjUrDVfSZ5DLB5wIVrJA3h3JtueeWbepuqti7MKCXBJKdSEALKuBB55nc/jWWLbpeD6nMfHwHo89buKBiB48EHGHwKNSqXwlz/Ol4zjxYBAECwDtD7mDuRJwKGT4Wy7xso9fAWvXrQMB67vUERFvm9kRnhOHcH4Su8MjyYQiuQK1eFBCEsuBYnXJV+5L6Qg8sKa98nIGhz4xRoQhlnP9+wzd912x9VsWWjf35+2lZb0rqFxwzI9XAo/nPS+Xaq1PJPCg5DxjzBV7ssej9+LFyZygNDt2eEIE9vKZU1tmUECHTksQBiRzy8FRBLI1EAeJ/yyMA1/KSo3O9FmhtVjRzuYs+q0R0XfFlPn/vWFI9PX0rtDbmiLXwIMv50yeQeBhrCHwII9HI9Vq23vyHim1AsAYAK/R2pLUalxUCNvelC99Bg1iV/QuUAPVOI5goGVO85S327R8ukvzo5Vzba1NRcbQQlYpQxKpWkCG7yiiYIyaXNR3f9D0w8MHehmWT/Lj3J/vtNYggxCCKPHhN0OVihsqV9eJKLq9ua39x2VQPxkGOdRcVdXtXVTZ3ve7g89/RfAYHh6eb4xpTDysfcdrbFdqXfXgwRg7mzFGEsbzG+byMeyJkwU8vnrxYlUCaJlZkEcyJf+UA5zJEadYmw+hNT93zt7gOKzRLngOhe3LK6K8K1cRwgIsUSK4gAFbVq3mEhme3wCPMexQ4/eUl088TBzHN1dejNN9XUutdgY8KPsgCIKvAIA3l49TnC4QeDC0N3KE2RxxSDF3pxVwWeYnHsAXAoj2oD2aWWxfWIjh1CSE8wPhpivBIklSBSTg0L5IsJY9xwFHr+B0sRbCl2J7+CAZJcNBw8UDVoU/rujgu5i6dXcUH9yu6eXW4CGEmElSK865Bw/n3HtpdzTG0MRjjzWXf/19BzZ1tAdHx9y9M0L9p82RaFLMCqsz4AyB4nwYc4BIdYG1lVqKOmYq8iu2XtgOoDNkA5ZH39SicGO5fcr9I78qlsfimSOpFVq73Dl3hkOcjQ6fcNAAjzGeCkfB42IAII8HLaovBYCfjfH7x/o0klq9PNVqV3g8LmGMLZ0M4EEbhjwf06cvFoNPjESHJsmsbMScJADPiqU8thiIOODIudMgmQFujU98ewl41CcfNZN5DTpGVVheTcpowYUmvNzDikaHuXOZcW6dA/6olvHdLCj+RLvk8XUQDF/46VXZJJt8NMBjJyceQoh/FkKcLYRYT+mnDfAYwylpsoAHyQUWpl1h84w5bWuf2vQxndn3mxw62prZH4oJ/9bUrtZvDqQDQxsH8rxl4XzdOw6Rua+1eTx4KHUBcwQeWqKjON3GxGMMu9R4PaUBHq++JQtJknzFWrvUWjuu4MGtvZExnMMBBhXHOy1DDx4+BKIH2IaR+bJtlmrvjNyiMLQXKm6PCgTrkpKH9aR7HzjJfBEdOTHpTdAlm/vpJUkU6L9pH5MNRiPblDr5AMbtX6/y5N51lq+/qHdVNtZV0lcCD8bYR0lqtReAB+vp6eE9C9d2NmXVMyNm/6SJu+NCtEr69VoEqzUwstf4LFH08OEjQZkEC2Gtct5ph2iHLA8edTz6ao5Nq9azgQ09vY9sc9pBr0rgwZAtz3V+BjqcDYCrHUyKOF1fIIiIM18HPR4TDR4/3kVxui8Hj/PH64Kwo69D8NHXN18dZAMVCbYfVM3SPEuXz9qnra2toKSCHBRkIFGDwFqmdO3oqZnMR8c1W4MHq5/baIGl3n5Tm5J4qwjJw12qHQ6kCM9qBr9Gqe7iYfFhFOFTA2m1Oolid18OHhVKtWpMPGA6jC3Vyk88OOcePLTW1KfVMJdv62CdLOBBRy+tqq5Zs5ina+75dJ7DX1TKEM+ZGd3W3hZ8/Q3nHPnftfey6vnSsXrO3bbe3E58/QXwQFhWrZgGeOzEttzBb315qlVj4lHfkKPm8lGp1Tj1eEAQBAustTcxhrMZgYfAuxzDS9O0Bh69zx+jD/f0sGPgjmDfaVFXEorukOmzpYTFoYROyYBLuq1FAg8LrL56WIMO6uKh+1wOnJPUp2bsTC3kFcvWY9h5o5PJDUZF9/bf1z74ap0RL9+XXujxcM4XCEZxTHG6l9bB4z30extj/npPNJfTDdUc6A6mwMhhsS6dE6E9u1myeVxrrhgHQVHkWQ6Omppp6kER5RTdIygSQEFmBKgwAmfz1JjsaRkXV1qmriub1ge7e1eVtyWxGv0sauDBl+dan4HoZgG6UfCg/WZ3PahAcGvw+GW9QPBVY4F30y+6OyYeuzJOtw4eu89c/vLPkY6Thx/ukW1tazB/rE+IwY2Ljc2uW3TQnH3mdjXLtoKDRFDwQgYSaGLraql83uHxYrqul1iRD8RPPahGzAE6B4FSHj5q4OFPcl5OmjvrqlZnOeBmI8S9EIa3gQjuEKLlGagUBn8B3fmne3tHGWc37X5eKnREEIZXCc4PF0KWpRSPDA8P79+QWo2pQLA9CIJ/BgAvtSKPRwM8xrArTxLwGPVs+eT/KRI+jQjLrYVk6pT4htai/Pffri1dP4a3M25PqUmtVF1qtdsnHu8rFAo2TdM7rbVfrFar3x+3Nzp5X6gBHq8x8aACwXE2l78AHgAEHjgkBN7FOFxSB4/R0QVe19MjoPPhGCS0F7m+IA7xjES5RSFzkeSM1S7KNQmPvw77jg/uQcNnVlLCkuRkMgcLEnMWZgMV/qSTxWtES8fNzzxuH3tq7qp8LIERHjyM+wcE68EjjqNhYOzS3JgT0OF7SAthtfnUnthcTvLUzg7RHEL1gzGmZ8bMLGpWrAhaM7o5EtRJQFIzirHixBsks9JgKX2MSUBZBO0Qsjzbkpv07qh92j9LJx4omPLGhb2PbI/XZi6AWB4q5cFDW02pVtRc3gCPbZ9fJxI8buScH8w535XgcSljbMnuTLV6rU1OsdPfV/BGi7ByWptoPfLQTnbsG+dAW4FBhBWQruzDGGr9gXVvB3k/aGY76u+gQS66miFdUDmq9XIr/yzK+aNpbx1CnEK0wrlqrgdHtH5CqrZfcR6vdLLpd/1bZg933rdZd68avzTObe9uf/SMOnhEV3EuDhdClJXkez14IIPpCHA9mm17PBgDby4PArWeMX3+yEhj4rHN/fCPwUNf29c38MltfuOueYIHj2YOVGW8nEJYOjqSHzYnwX88/MzgDbvmR77yq0YRnKJUdAECe1eWZtI5t1ukVkKIq4MgeF+SJDbLsr0WPIIg8BOParXaVi6Xj0dEg4iv2zjdnfF4jKZaUXP5OJrLASBYyLhdyTmbwRkOc3D3AccPZpk3Cftjc/RyfPXFi6U0UdTW3HdIs7DviIV5d1PoujgDSRdeggwpA2qjI1OH7/yV9ApUOuhyEFKAYwIMCMiddCNWVSwL7gYR3pA69p3165oGxgIfBB4C2GesyU5mnM0Mo7DEgF9ateYERHgPF4o7Y/7aGfPDLMt2p9l5XE9fBH/F+avbwcCChJUuCbl7cyRwWsBRjvo5qAywRovSg5+PBLU1nnCcg2YScibz3MH92uLNrqn9OyJP1v0CVlXGAn2jb4gmHlazyxnHM52zs6wzjyPimZMBPMIwvIRSrZxzv6hPPNJx/SB2/sUmDDwAYNTjsVFK+TNE/Lssy1bv/FuovYKUkpLMLgWAkxkbbS6f+Djd13g/foFzGsAbAeDWgoKWOV1xfshBHVuO2H/qqqkFNy/k6YERy9viUIKkGF1ngNEiirM0NATukxic90zVIrAYGA8iZPiojRVpfaV2nkSwDH1stQYKjsMRxtVzFuUDDIPfoCj+2kK8bvNQVoZnZ+Zj8VON12e11et48FBh8fNciEVS8LIS7JGRkeH98zzfK83lXIjlyJgHDzBm2+ZyAd7joYJgvTH6/DRtgMc291MCjzCUFyRJYVme5yWtdyt4+N+3OYArLbLLjcGkpSX+YZiE//HMuokFDynlKWGoLmCML8uyTDnv8bATnmpF4BGG4fviOG6ARwM8/PFB4DGaakVxuuMltYIgOIQ5+DFnOJ0BDgvAB4Db92cZ/NHNCS3+fejixfJYJZq7wuHumOs/jUV6nFCiFTkositLEfjOCLpwU9FgwGnV0ACgBkZxu5x8BhIo8DVH32y+RTvxa7TiP53md2Wma8vpX1qZv5YZc0qSTDdMfFab6kkAODMI1TDn4rKytscjsPdIGUpn7BXO5HsUeNx48eKEJ8MHKLRva47YuaFw8yV3MZnJa12Ozq+80k2QAOVN5f5eyda2PYFHyhiUHduiQaxkUfO1m0fa74DFbSPLlq3wbvOxPjx4WHa5c/ZMRDsT0RF4vLUBHmPagluDx6nGGLIN7BJz+VbgsUkp9XPn3N9mWfb4mH7LMTypDh6XAcCJkxQ8iB2wQ8FicHArR2gpJrw0bUrw6JELZv6fo/YrzmmW+bGxNIubItEecBcpcFzRQWRy712rhWZY4MLnXfl48Np/rWsZKcmP0uJqQbzg6A/nQM4RGopwYNxyFxUAACAASURBVLkB3mct/i7XfFWctN7vVPDYczbYSHHi49lFNoaPjJ6yFXjIl4FHtleDB3k8cNvg0SEFfNnH6QbB+ky7hrl8LDveKHjEcWGZ1pMDPFqL/EpjcHmuMY7j4Acqkv+xZUvlxrG8n/F6jpTy5DAML6Dm8izLgtrEowEe47V9x/A6L5Fa7aETjw5EHNyRHo9dAR5BEBxiGf8xOtvF0A1Jxh4ALt7/Wqui1328J27nT+8byKFjIe2/IEyig4VSbUwwRvpnitklzwfkOZD/QxF80CogTUWIKIQE5GTv5JBpZrXjT1unfoUYfSNz4cNrh7OBD119j361/aUOHp/LdfUkBjgjCNQQcnFZasxxNPEQKgyttp9gaH+QpunulP6MYZcf21NIs/6mwcVTpek7Hlx2aWdbcpjk2OJcPpr1Wdeo+6ZA+gSA0y0P3RDRTRTjYLnATHA3WMkfzVH8l+yYd+3tqVnX27uKoGN740/nci4uRwSacswEmFTg4c3l9YnH2wGAPB7b+/7G9sHs2LNeDh6jqVY/37GXe9Xvmr01eARB8DNrLU08xg08hBCnU7DDZAWP7u5uuWrVKgKPI0HASquhXXLYEoZwR5yEf3Hum6fbfTvkG9ti8Y4kdIcnArsSyZqaAinQZLXEK58AR11FtYpz32mO3tnmk+Lo3zQFIa0jeUV8rDgXtZJO54DS/2jny4wtVTPzdFzs+A1y9bOylveVwmTTrOml8uKLfedHbWiy6x91qVXyec7FIiFFWQnx6MjI8Pw83zvBQwi+HIBNBwbX221LrTqEgC8rKc+OomC9se68kZGUzOUj4/HRvdArMx4vNpleYyupVY/WemQyTDwCDlc6hOWIEMex/H4UiW9sGch2G3ikaRpQTFoDPCZ0z92TwePMraRWBB43Oec+MNYLzS6beEBwCOP2VinldAYw7Jx9QAgPHq96c9LT0yPeu++6pGAHZymevc049w4lxWGFOIgDqcHpKqDVEDIFggl/80scYq0BR0WDgnmzM0mujGForKwalOuNKN5kILyhT069c1nvilc6iftzcpLANGfEPwDiyRz4TKXUIGfw0arJj0eA86RSibPmckTzg628KhO6I4/nDyNs+EZvd7hfXj5WmNLbbFZ6Z2tzvA9jNrRW++QwklXVPa60oes3S3Q/RKuyARjgkDuuqwiloNB2kwiLP9igo1+cecXNgzsY9enBIwjCMxx5PPJsUkw8OOfnKKVGwYPM5ecAQImUZuP5mezka00oeDDGFnDONyqlfoKIn9kV4MEYO5E8Hoyxb+Z5Tj0ek+VRO2cAvIExuBkAOjhAv+RwBwvg0nNP6eo7uEW1tEWyqxCz45RwpxQC9ob2QjyV2xwCRs1EVLaZAmc1/xodb0j/FQkoan1F/sEoWry2m1GkOPmtyA+CxgJXEox1biRNcwOs3zDxsOXy1xAXV3LJ1m7YHI0MlHPzWgsu47hB26WEI8Iw+pzgjMzlFSGDR0dGyvP3VqmVEGw5B6Cp//W5hW1JrTqCUH6ZzOUO3Xrg7jyTQgM8trWD1sHjwkIhOVdrTVKrb+9Gj4f/dZNAXongliNirJT4vhTiPwZK2U3bei/j+fWa1Co8nyYeDfAYzy075td6JfC4qe7xOOF17vGYlOBBEw/H+K0MYDo6N4xoH7DCvh8yeK1VUXZdTw9vm7emyLF6oDbsvEixU4sR24+7Eldcg6IuCSfBaJL+CGB10zNyDcipMbvWK+GQLuDSWRtUMxb8Pofghxkv3vyMGPhD24J52bJlK+hKvnW6JSZJ0sWY+ZzV7kSGfHog5SAI/uE8q5yAABeoQCbG0bnE/PD1Dh6+EK1ngYoPUJ1NaXmZAnduwMwRYSRCGmk4b9wnLwcnwYf/i2gAyVdDm01IcDyCzAmoWD4yksOaYmv7VwvNnaue63drz+q9cUenAXM4F8uZkGeAw1nOezzcbpda1cFj1OPxK2NMDwAMkeplzGehXf/EiQSP6xljC+vgcSsifnY8wSMMw9MR8aPPRxe/ILWaZODhkYDAAwF+JAW0CQ5bGIPbmYDL9l0AG48PQE6dOS/obMe5hYAvagrF8XGo3hEx1xxJpgKacuQV4CS3Ig+I3z9o4sFqPg/v9fBZejX4oK84Wgio9aLnWQYqCIGRx8oaEp4ajTiQIa5J0d4lg+R/clV4aCAIni4m+6TP/G6TW991lu3tJdvrLnl48IgD8VlOqVZSpkImj5Zq4JEg4oOI+E4AeG6X/PTJ9aLzAeAsDx6I0znC9RluGzyEFF9mgp0tpKilWu2Ex6O3t5dPn75OdK1frwqif9aePvGYXOARySsR8XJ0LpFSfI9J8Y3S7gEPklr1NMBjt5wdGuDxKpt9V008gmLxEI5wq9FmOjo7zAV/gAO85sRj9Ff0SVdta4rFFn5aLO07Y6mXKjfcHDItyFQumQJyMdPKIAhV93hocEh/6YaZgCQgMRZYIzFFMaJB/jrn4uZcRisrIDc9At3Pm55fegFOpiRdXLPPm8x2gyNztRzgHN+f5Smtur5PhTK2zn3C7gHgcVtvtyynfU0B6DcGuvLekONpTaHsJB15zUxDC7Ak92AgkAGFfAIasI4idRFQSjA8hqqVtmzEcyNW3RbEha9Frfv/DobmjpzY20tS9B151MCDyTMACDzcY4iGwOPJHXmxcfqeeZzzc+sTDzKX/9oY8y4AGKhpZSbNY3eBx7hPPOrgcRkidk/SiYf/0BXAGxnArYGEVilgIwf4NePwZydVYcPmbmD0y0NTVzB1RvM+UwryyFDge2LJ3xhLMS0WoLhNgVNAxih80LSjnrtL/+NlUpzAg/xsFC9O/UW1aW+WZiCV8mWqdLzSokturcucrWQON6EM7nFM/VZzfm8WNK/JTcuQhs5KT++KMXXq7MBe7cEjUeIzXLAjuJCpCoqPDpdG5md7K3hwtlzQxMODB25z4iGE+DKX4mwVqfXO2AvScnpnfbK6XR/Hddf1iJanhqIog3Z05bmYlo9sgMd2bcKde/Lzqf9XIsDlfvgRyO+FUvzHcCWj0eiEPeoTjwZ4TNgW/6Mf1ACP1waPf8nzfMl4msuLxeIh1sGtOs+pPGkoiuMHOMP3Dw8PbzP5hlbj/+my04NpyfDUFl5ZEkD6kc4YD3KV4cTpnCVxAkIEoB2D3DlggtYCTX1FnsCDAecKqO3OOAm5ZZA5tsUw/j9CtV3dl+r7HnqytKl3xUtjXj14WHmVycyJYHCa5LyfI56vs/QUJuADKlSxsfYKy17fEw9aCTum8JtYDW2YabPyBxLIT4sEHNychCLLU++ZIYmVEMoXkXNXBw+wYAjuuAMnFWgeQdkG5QzCe2XTrH/NbfDrNWva1n/o6qtf1UczhlPAnOdjOJcHQXIGpVrleT7ZwIM8HrfXwaOfWtrH8J4m6ikvBw/6uacCwK7weIxOPMhc/lNE/PvxnHgIIc5gjH2MMXYCALVTwjVaT6pUqxfAAwFuFQxaBYcNksMvjYY/rwCsr3/orLcXGKzrilqhdUqrkvsnAf/LJBDHNIeiNWKUcFWlIHCgeAxG8XGU3lePs6JzG/MeEDq/Od/3QTWFSgZgjQVXj5uj1nM672VGe/8HCIlV68oa+dNGBHehav6+BvVYBZo2PLAKRj592yq7g1LI19qX2yXAEUmsPsM5///svXmcXVWZLvy+a9p7n6HGjEUggQSQBJGQiDKoJUNUFFGxaMUBsRFtbfVTSXdr970U3f311/eP7/b91O7fT/t3r7a27W3iVQYRZ6IEEGRGogxJIIEQUnOdYU9r+PKufQoiQ8hQVakkteGQUHXOPufsYa31vM/7PM9KLmQiVHiEAw++ljtqtSLg8Up2uuXuIHBfZRwvRgbPoIPLGo3G7sBjr3Q6rr+fPVi+PRoFmIdJ7TUsyy7KGvWVs8BjuoZhMvVUjCICSeBTQsTvAbpvpqk5WMCDWq3krMZjGi+A4q1mgcdBAB4A+NNc64VGm7FdFPsDxrArAPZOgEqi5+XxedUSDi8LXfNNkW1eXg3E0hAxokqfVIrCJXyfC2VJEPAgESbJPLxQ02uhqXoovdVuZiHPHDyrWXhPbsSXB8dK99VNXN+997k0p7QQtfhHnepzwLijOOPD6NylNo3PZ4xdqQIZaGu/lEF6fcsWeNov5Ml4w2v7+1RbsukYieYMEw9+pCrxlJLCbskRkyQmK1MIVOBjUpyh1jby2aGFDWWlWDAMQHMBOQsgccETCUQ/ZaVj/jvG8HTv1esaB7igWcxIkOkKxsM5N5OAxyec8yzMLPAAuKGl8RiQUq53zl2Tpumjk3F90j445+9AxM8CwNmIGALAt2Yk8JCwGi382FnoAoCdjMEGZuD/indrJ1q1CsRxxwGe19kjms329uFG7W+7SuFb53WUF81vj6AkUggY6T40CEL6RnuA4YlH77vrLeR8YcVb8FLTlXWQawIjCIIJUFJ5EJLlqQ8dLJWrkKSZyYBlOfDBemo3Ghbc6mRpg+XzHhqHNCPnqzf3r59Mxq5gPFRYAA8uEiGD34/Xa0cw48HXMoceeGTuFe10uxH5V6XkJC7fYYz+cKPhxeWkJaPtFYHH3V9bJWvPHF1ua68vHNu57XzMs/Mk4ysCLubMAo/JGp32Yj9KMJ/j4RyUBBff44jfbKYHjfGYBR57cc6m4CkvBB4miqIbZzUez9npTj7jQa5WjP1UG7PQGDtmrX0AwJHofa+db3yoXVveWeZ2WWDqH6xI8YYASe9hIwIXVA2kJC5KLqdZmgSa3Ks0bRFsR70HlDvBSAQNkDnMclDDuRH/3jD8RwNZ9b4n74d6/3rvvgTd3d09ubX/kKbZOda4RdzhiEN4P0vT8xnHK1UQBNqYL2Zgrz9UczwI0J0Vr6qiS09HtJdi3jinvcQXhBKUTpveuUpwDoJx/3e/+CEKyqcuI1CZVCMj22KXc1HPMPhVyss/MJXl1z1Z5rWPf/yA2A6AEBYzw9eC4Rc4cEfDzAIeH3fOHWOtvb2l8SDGYzIXbgc69E0n4+GBB+d8SEp5q7X2v6Rp+siBfoGJ13POL0TEzwHAGVQ4QsQZyXiUJLzWIrvZOegC53Y6cBu4hs/GANtbC0XsA2AraNHYDzB05zI5OjbyNy6F94Scn/SqxZE9Zn44Nq/KMBK6LWKOc0fMRwt4+OBBSj83Letd7sc2ejC6Rwu/a98SyZD+XqxN6XfGOnBIIYQ8j7Ubz4A/ph2/P2X427DU9YAQuLXU3Rxd/fGXd/rbx/PpXa0iFfwjMn6q8BoP6V2t0iw9MjUe1DYKbCE4vF677BVbrRTHrzLO3iOF2O6YuawVIDhhiPJywANv6e/ldaiqrtLQQmH0KTapncZsdgZYezJztl1xpWaBxz5ezQfydCFYf5FcbktKqXVCiG82m80fHcg+9/W1LTvdj7TE5ROMx3f2BsHu63vt6fmzOR7uIkRcppSaBR6tC6Wl8Zh04KEUnGwN/tSRlaCDMUB8wBizT8CDPuK1/ctVV1btZLZ+ttT5OxXaN5WkWIROM6QeIEYi80InXnQb0NhMP6N2BRJHFwJ0TeFcvpNaQjPHh3KQ1+dY+cGm0aFH5w6siC9Zt851dXX1OIf/EKfZObk2R6GDUc7gUkiz8xhnHwuCMDTG/FWO5rpD0U6XQpO/8pll6rSIL9HOXYAAV0gOx5VDDCXTkCZ1UOSY41OVnQcclCowUWrzGQKkr3HCpRZzzXGL5uo/ner+QT0/4dF3QE+CBypcDWExN3ytAxKX26OdNY+2xOUzQePhgYdz7vY8z997CGg86NRNVavVRIDgsJTydmPMl7Is+8NkzVec83ci4ucB4PUkpWgBj49M1v4naT8opVyN3P6EAXQQ8LDGbhAaPtMsgMfEWs/LNSbe882v6vrc4I7m+2ySrl5+rNCnnth9+4ol5bwi3UnVALtD5pSgW8+0bHSpxYoyPEiAzhAIgtCIRywHPYOSzrU2IJj0FrtUMMiJ52A09nFvtmHIYty6NAUczBn7Q+bgp8jZ3RDiY+bZZGd9x0rdt25d4c2x/1u3ALFSlcr/yL24nMdSit/XamNkp3sEAg92oWdvgS1EwOuNSfcIPMoA3U7gVxHh3cjc04BweZjAbweft9N90bmhttk+eFgMB82ys+NHc0hOA5Ocy/LG6QrtUZK5sgexVIDb//M6s185E12tlFL9zrm1WusSY8wDjzRNZ4HHkZ1cPgs8php4AJxsGHg7Xc7YmAN3v3Xsiv1IN8avXblKnNBT7Yb60EUc8vco0GeWAh4xMNy5HCQxH769inqedVEZZNxPvMxR5Y8a8REsCuAyhHqqtUF1vwvar9+83XxjSxIMwZLe7Ktf/ep80Pq/1dP8nMzYHnA4yhheimnqgUcYhCVrzF8eqsDj2j7glRWvK0f1Zy/giO/hTJxfjqKq0U3ubAJRwAFyA5yS4j1+o+NYOOvQ1KUZhwxCSIwwicaaZvgrkPI/ss4FP3/r539C1f/J2HyrlWPcu1qBBx4+QHAmAA9qtZoAHu8BgNEZzHi8VWvKwZ5y4DGilPoN5/wva7XaZAIPKhJ9wTl3OiKKFvC4fDIusEnex2pA+KmUrAMQBqx2txnjKH9kQuPh366vr48NDAzg+vXr9QkL2j5ZH4svtWl+5pwQzLxOufY953VvbwvYu+e3h2d3BHxuwDCgAgAjDVsLanjw4chClwMTHLI8JytdYFx6EGK0BdCWSGBqVfOmEB5GkC02E5BoDUZQiyRLnh4c2Caj8Jao0v7zXHRsyPOOsfjhMD3AxPNuYjxUUKZWq1MF54lSYuP4uAceR2CAYAE8HLKFDvB60K8MPCzCV5HBu4WApxnCR0QCd7eAx4tAx672Rlx/zeUB73q22hxNeso8fhfk9fNcXl8ecdPGnRYEO5Vnv3ZDvpN8Axz03U0Aj1Ipei8FCGptDrqdrhCq3/lWK1finK1jyL+ZptPOeJCdLnmQ+1arXSm8szke03u1BkqpvweAixhjy6SUfwQ8LK1WAWhSIxbqkNo455Nhp/sc4wFAlpD4Ia31LQdyIIjxQIM/RYZeXO6cux+4u+Klkstf6X2o+H7H588IGypbJm1yHjj98TbFjxZgSmgJeNAMXVhOEuigXA+yeBE0IYsQstxA7gh4cOAygNxqlzs2ljrx0Eis/rWZsdv/sCPe9o2bnujOhPhv41l+TmLcAgtskDP8CFp9PkP8mBKyZJ39krb6B5MppH2l7z8Zv/eC8vr3IxbGx5Ti2keQibcjC04MleKI1EBlgFP7mmkBD+qzR6qkpuDIwlhwyFFCakOIjWzWc7cVlfyqjOQvG+3zN1/wmZvTyficANACHngBWDgavKvVjAMet+V5Tna6M73VihYrb50qcfmuQh7Z6Y60GI8vTjLjQcCDGI/XUXHfOfctY8xMYzzI1mo1GPwJ59iJgAMOcYMR+tPQfFnGwx01p/MTcaP5AZOmZ1Y4pOWIf+LyC6q/7gyCpd1t4RlVyXrLUpxSlmouhaQ6k3kba+EFbN7l2q8iMxrn6H98cQC9NouyPUBTug6FrU60SRa/J0NejRw0om3kWWIZ3+64eCx34l7rSj/NouqmuNQ9vHF8Rbo/lrvVarU7y7LTjLF/LwO5MgzDlKPYWAQIZkcc8GCMXQiIax2DhQ7hesj2LC4vl2GOTuArDOBdLeDxpzyB3w4D1FqU2XPgg8bz86J7y1Y3juXQOE3nSa/ksJK7/BjQcVkJK9DkyKwGwZg3LTjsGY/ngQfleIx9cZImpP3ajVJhv3VurTWmxAU/2MDD2+nOAo/9OpUH8qJACPH3jDEPPKjVKgzDG5vNZmez2XzTLPBoTjbwQAIezOKPAaDHORiz4O5nBq5IAV7R1eqlTrTXJoTnVWFk5NXcpX0l5tYo5pYE6EIwKXCRA7DCTpccXixV/oCDFIGv9mjLwFAuhaDYLg3agEsMG2ya8JbxBP739np+5/+4bivXmfl/xjX0Ng0uzBwb5Jx9GEy2hjG8UklVQnB/hVr/YDxN9+t7HMhFfCCv9aLDTfl8gLG3RJD2CcZPR6Y6ybmK0t99CrkrqqVFfJkFdBkwVrSwUbNHbCilvGwTG+0Y1+wukOqflCw/+CtYP97fP2lBeh54WIALAOBotCQuP/jAAwDeq5T6M0pTb7VaXdICHjPZ1Wo6gMdUtVp54IGIr3POzWzgYdmPEbELEQYY4gYt1Keh2aRWK48TXthS3d7eeaXJsg86nZ0lbR4zgMs/sAZu6K60leeq0tL5beGq9lJwZikIz+LOzFPclQRl6+gEyE68wB9UYqGblTLNyQjLAucMHCWiW0u558Ba7ZKFHJ0KL8wXXwiWUKVNA8sMsnHt+NOpxvWaybsMjx5q8GALwNxsI6zQ+wJAqlXozrJglbHZ3ymlTg3CMOMoJgIEj7hWqwJ4wFqHjopv1zu9RztdWS5Dd57AVzjAuySH7ZLBRztL8NvHh6HWv+sU9u866f39/Xh6153SbmelrlLzFDS11zGXvj53erVgbi5nNmTehMCA/5OuC7oWfNveYbpNJJeXSlFfwXjMAOARlvqdNWt1rktCiHWMHVTGYxZ4HJxrfxZ4vMxxf6HGY5IYjwJ4GPwRIBzlHIwfKPCgj096j7kwr8uCPUHGIx8LGTs7ZO5oNE3ORQYOMu/8IpUEp8l6kgZb6nOWQMMvTbg0WZPawzgSpYs8dcHoWOy+M1SDG77xy+3P7BxpXDOUwhvqhi9IHR8G7j5gTX4+Z+zjQSDLCHAVY+4HY2PJwWz92ae7iKpjq5OftwdueIWy9T8PRf76gPEeziV5Dhd9VLboyiDXHK+VcQasjiGMlC+oZjqHZgZgeCXWrPxQ3YQ/yDVfVy8fte2S/nXZPn2gPT95CePsqlngsV9H9IXi8lngsV+HcR9eRIyHZTcjMgIegwzZrVqIz+wGPF60s7Da/jGw9oNo9NmQJwmAuyw28P1Vq4C/rjo3ePUxQXtPd9erS1Je5HSyulpSiyOFHXlzTAboihBVai0ldyuSdBAIITMNn2FUOPtJumkJhJA1ti8mMHCMygnct5yS5sM4Gg/9uKgbmdmukd+FIvxVzthtuWnfPqzM2EeuXp/ug0tdtxBwGmP4d1LJlUqqjPPgyAYeYNci4kJAuN68EvCYW+7OhxtfJuChGGwPFVxRDeAuDzx6CT/0wmt6Oypl3pjL4uaisjTv4CY+E2xyggPdgcwyzhyZPfrMJTrb9FcfN0mXxj5c1ofUU2ci8Nh1y/UzxtYKIUqAfB1y9810+sXlPrm81Wo1y3hM/1U9CzymF3iAUrACDfyQqta7cnTqDuF+pvef8aCPTwvoxbBezU9NNQrgXDM2dLFw6fnzOsI2YxroTAqIpmg58I5MlPSLwLgC5ORshZBkqa8GkfsLTcJMluxgw2wartvrfvHg6E8e3z72uc2D5rUjCZsDUg1Zh5fbwJ0HYP/U2pzm/b/h2l43vucE9um/wvfwjtd+ri9qi7adJHTzLQrGPlQS5phAQJmEqHScnKZ+DlqYcO9cRSJWWtgogZCmTXDkoMMFoIhgpGl21DP8MZaP+go3waaRVZ31Sy5ZN5np3UsY51dZZt8OFhahhVnGY++vpsMSeFhryZDl29bamddqBXI1MvcjROwmxgMZMR57Bh7VOfM/ljTqHzBZ+kbFbY6AH4oz8z06zb29wFbOXSSXRpXSnGrQ3dlePTuLRy+QqM+aU5ULIpuCtBmg0aDp3qU2Gk7FFQbaas9QFiylBadzz2J6B15afNL9TsnojlhfshmXHngYh5CY3GjEEe34E7Hh9zNV+k4s2jbq5e2jl1yyV4UFrFarXc7lp6Rx+g9K8tPCUGVMREd0cjljsFZxvkAwvKGe7tFOV5bnzu3WI4NfYda9UzjY1qngz7oi+O3x50NtESxSr+qcr05dcsxyk8e99ZGdF3REeLxkWSfYhLqpmCMlI7MgBIDJM3/evfOZRUDnDdEPz20mAg8mVD84t5YCBEnjYZF/0xwcjccs8Dh4l/0s8Jh+4LEcDN7gwC0GgAYBD85hvzQeu390Ah/L4WHRBcNLlG68ndn0YqZrp5UCDDjTDCwV332IB8EKkEwUrrDIPdBwnvEonLCsK+wmm1o0G1r8/okh97sN9z9x2kNPpou3j0G1CWwEBVweA54L4D7KmSHN9V87B9clCWw+eJfz3r8zHa/XZ7+Yz83Y+cwmHywr81qFuqpQczoiBTgTPoPZMgEGqQWDjhK1bjgPOrylLnLnRKjHYrNhPHPfZ+0938OhaORtX7k5O0AnnBd+mSXA+VUwCzz2/iQ//8zDGXh8y1o7A8XlclULeMxBZAMIboNWewYeslS6Uuf5B9DaNwSKU9fTB+M4W9c6jdjXB7hiRS8uH0tlWxAcpW3jFMH0mRXFekU8dFSJmY5I8tARY+Edi8Cnlzv0TVe+2k3ML4EPilZtKcwL610aAynbiAAISO94ZREhJ9bEQZ4DNoxjA6mF3zgmfo1h253NoOOJNA7SV2q9qlarcyTaVc1Gs19KsTKIwoxx9fvxeuPI1Xg4t5YjLGAI16fGkSHFy7mGifK8ed12cPDLwtmLQoDtXVXxyeVzw3tf8+o52ZxS1H7s3OpZJQ5nSG5WB9ydqLircsiFcxlQeD0ZrVDhjRiP3NA8WIBNz3W4w9/V6rIZ1WrlNR52rTGmxDhbB4x900y/q9Us47E/0+jkvWYWeBwE4GEMuwGxAB4AblKAx8TXuLa/r3JMWDvVJeNvqY0PvLe9LBZFkqwDM6ReaBLTUUVfCgFa24J0pkG4MGkqGq+dg9xosDyEBML6SMxHNz45Utpw/2Bl49amHM1hBBW/fFSb8wDho0p5/fUX0cENY4cA8KAE269vvzFc0mHOClz6bsHsRaGC+QJzzm3m05JJ28GB/C4UGHKt8sCDli/P5wEwFGANN4lxI6mBb9UsfJ+Vj7vvg/D1eQAAIABJREFUHliV7EsP+F7ezi8EHo+1NB4HE+gddwhqPMjVilaiUy0un3KNR4vxmMHAw/6IIesGhEEEfEXgwUJ5JWr7AefcGyTnmgF+IM6eBx67L04py2jO4jlzykYvU3njDGzuXFli+fJI8sUIoozO8VZ3ZCE6p7vXFXcwsZbP9VH6nRKzWdjr+oejgkMBPHwQqydGmHVM6ETbwdy6ezWK28qVjvtqFh+FsXDn2OntyQsZzn5qKwFwPdVqt5Z2VVxP+5GzlZJarRQFCB7BwMMS8MD5CHhD5szFrRPyoqGwF0A8MXfunLGhof+PWfuuEoNnj+upfnbN6gVbFndXutsjdnJ7SfVKyJZzmx0VKixxspNvAU2ykafGOSqqUXudKc6mn/M8i+3tBg7TbSYyHmEp7LfGrjXaeDtdxtjBsNOdBR4H95qfBR7TDjzUCmPM9YiwGMB54KG5uwLS/ROXv/Djf/nTbwtO6LZlnQ+/iuv0oxVheyPujgmEkSZr+kGYZmSODHRO/vcF6DBaA6esCmodQoQsSwAp9ZeXIMMIxnIFP93wJNzx4LN2R12PsIBfvj1x5zm0Hw0CkMDZl7hT1z07lhzMhfAr3k1kaLO+vzeIAeaI2o4/Kwu8IJJwEmegwJHbSQrCJb4fnPvqpyC3G8joeHkRKlVTEbgIKIDRGcPjnSONR1Pt/vuI6rip7YxFY5dcsq4IUJncbRZ47P/xnGA8Pk42urPAY/8P5D68chVj7CZEnIOIgwCwQSn1mebz4vIX7apUklfmuf2gs/ZssJA75z5oACYYjxc9v7+3V5RXq2CxjEtzg/R10BztZXl8NudyaaREVTDqmTKMKt0EIXxvP7lEUPmAdB8t34ciW7Boq/Tp595GgkAIegMO5xNYi7Ex35W63EizemrMtnL73PuMZTckzt43HJtnYdVx9b5Lnsv8wN7eXt67fr3912q1kzO7spaZv7fOrUTGM1UqbRyv149YxgMdrBWMz2fAboxNStk/dEJeNGauWrVKqtqz87Zuevp/cOfeVVU4dMapi645c8W8vLvETisrfEd7yOYpzAJu04LVopZhaquj3RkLgqG3QndGexDqYafP0GWQe/brMN1mIvBQYejF5XmWH8wAwQk73Vlx+cG59meBx/QDj+XGmRsB8JhdrY4NALjfcDNpwIMMW755TW8wD6AjzxvHlUzy5wGacyKu5wfcgKCB1jowmiZi7yYJ1lnI8wwiVfYZH7RRe0KS5WBQAKoSjGccnh427qEto+6OB7aP8VBd8bud+s2ptpeBBCmV+OtA8eu37Uw3HZxLee/elYT4lWZ1XqTUakx2fDTg9vWRYNQOUljnugwEZDQnFQ45lHXiwNttglDgeADacQAeQaYhqzX0wGDd/DK37N+Gh8u3f37dHckUgA76MLPAY+9O8Us9axZ47P+x299XvhB43KqU+uwegYeET1gLlzrAswXnGsF9sJ4ZAh4vm0zd30/rxl52BmRdrlFfJNC8WgXq3WDyFRLsggBthVIHnc7AGbLepUFvos3q+d2iI3+r3TeigJnP+aA/tbWQpCnIMKLWK5sZlxpkNcfUQ44Fv8Sw+rNaGm4ah231vqs35oV+pNhedVS1S+dy9c7R8WuYkCtlEGXI2REJPIIgWGatvdAZuxYcLACHN2jQE4zHi85z3/LlqhGMLNz04I7/txq5dx27gGdnrjru10t7OirtER5TFrCA6Salt1AWvbdWNh58FG5VVjuQJPQgAKk1CMl9K7FFR11WkCOxIYfpNhOBh1Ci31nnGQ/OOd3c3zTGTHeA4Pktcfks8Dg41/7LAY+OZrPZO2unO+l2ugBKLWcAP6TANaDkVefud5xfAZNoQ0utRHe0PRw8OT7a2W1G13DdeLtyyZsqEroko7YoC2R1Lzl5utCIXGT+UusQJf3Sg6p7nMTogMXCmwVQswqeHjHmD9vGR0YT+8Uf//bZN4w18ktiB1iKor+udFSve3zbzhkLPPr7e8WboNph9bOnoE0/oHTjjSG3xwSCKS809LVODRzpQZ442jvikNOXZRIcC8CyADIrPRO0Y6iRPf7k4NOs1PXvAPz7Y9vn/a5//Xrq55j8LYQlkLOrgMHb0cIisG621Wrvj/LhDDxmpLhcAqwyyH7IGM5FwEFEuFVo9dkmPGen+6KzV2HwCePgA4h4llKSiIb3Dxcaj1dkD6n1qrMTSm2o5gYhnOx0dhrkyencpSsDbtsigYojWe+mwKmI8Nxqs7jvqbXyed0HCc8LcEJBhJRy7pPOifF06PVvxnGXZNpyWRrVlj3WSPQ9Mmy7K3d4Nx+rbX2IL86HH4rN1evXm9Un9HRnafzaTU+P/1fk/DUyDDMh1SP1I5DxIOBhjHknOHcVIC4gO12t9UtqPPr7lquO9mqnxvzUJ/7w1OeqEX/z0p4KX9AdDpaVDRQz5ZIEKVAD5VYBPehcEmD0yA9pavPNVAQsQTvgnM5y8Q+xImaW8dj7UXQynqmUusZae5XXeDBGN/e/GWNumox97+0+hBCzwGNvD9bUPO+FwMOGYXhDs9mcBR7z55ebzT8CHgOI+OEDDRAEpVYgAAF8yj2oEeMBjE0q8KBL5dpr+zgMQNQ5PHI0S3f08rz57ki4VQGDNgEgnEWQPsGcPK20H5Bzbf1Ea7zdLoMwCLwfPgVyOS4h4yHUjDLDKY4/NZT9+00bnjh5y/b62UN1B+Vq+a87uzuvu3/zU49NzaV64Hv9Wv+FpWPzZ5dzl71FYXZZ4NKjFLqSYgh0PGitQcJTakcDJPyQgcOieuZI64EBaAgghwgauYCHNw3qe3/39LbOhT3/JEvBzf94w6apyzAh4GHYWgQfILgIrJ0FHnt/SRyuwMPneMxEVysCHhbZjYg4j1qt9gZ4tDP4M+PgUkA8W0lJVYD3DcfZtXt7mskwomvoTrmsGwJuasfbfPx1Lm++uSTMyRXF50uEijOZpDZTghut2MFisUouVy3/bBoPvc+qc2AMjQUMuJAgZABJSr8T3oo8o0wkKkRoiOPUPitUcL9xeEucsXtAlbfseKY2Fm+U2b/lT3VmiV39hy2D/0Uje7VQKovC0uP1QuNRAuceNM69GwCe3tvveqg+j4AHgLnIGPcFQJwP7jngQV+JMjnwYTIRKPfKE+fJLs6T400Sr4G8/vZqJE6a215SoJsAJgYGOUjhQFD7nNWe0aKNCmhePO4T6p9/FA5WE7kdhVEItdvNMh7TeDWVSqVrjDFr8zyPgiD4npTym+Pj47PAI03vMsb8UxzH35/G03Gw3soDD0S8iHN+vFKKgMf1s8AD4CVyPCYLeJyMAD9GwB7n3LgDex8w/rHJZDx2v5iu7e+tHFXKltksfqMZG74skrgsZKzKfd2P2q5yQEtOL9QO60CqgPqmIEkyn3RODdJETzeo7UooyHkAdRuagQbfeu/vd5Qfenyg8/FtKUaV8n+tdkXfv+2RwUcO1sW8p/eloMXT0zd0MzNysULzobbArRJOK07xib74VbSYFYsQYjpyQJ4BcuOdcYxVkFoBmQsAVbfbvH0M73poAO7+3dBTnYva+qvt5Z99+7btW6fsu4ewhBm2FlrAw80Cj3051Icb8PgCIp5ujCELemI8LtuXgzEdz90NeMxFxCFE2CC0+syeGI82yT5prbvUWThLSE5U7PvHMrPXwGP37/WjL78tMOPpnJJOTuS2+V6X1l8rwRxbVryTZMWt/E//koLpIPExMb/UejPxAJBS+EIMuWTRYpYyPooMpAJ80FrXZ4AAN2mW1XPHn9AgNxgufhA34PGncjZ6451PVOqpXfnQ1tG/SQyejFyklVJlc228tjTLtQceOcCRAjyOZ2DeaZ35gtZunrVwvQOgVityLWP1OojXVZbLY4/r7JrTVj5RuvzsZHjw4s4yX1wWrsJMAuTQSM6CjFnfEqxzinwh1ypKqec+p6plagacKX/+iPcQXPnWq8LVisAKheoe9jkesuVqpWta6+8ODQ0d5ORydY1z7i+cc6GU8v8g4jeazeZ0Aw8vLnfOXULJ5dZastb99+kYGHd/D87514Mg+GipVDLNZvMurfU/ZVl2RAAPpdTfO+c88IiiyEopv9toNLqazeZbHfnQAXwUAL4z3efkQN+Pc/5259zXGGNznXNjzrmbrLX0XV6Rtqf3bgGPf8mybI3WutNaO+Cco+vzlgP6bEqdzMD+GF0BPKwz94FxH9tlHTkl1fJr+/r4wtOeaUvzdJnQaZ+Lx3sDdK/qDMMqmtxPmdRm4JN9qfJfKC2BkYUsVfyAnK/I5IUX7k6OQazBaVFJmzrgj2+riRt+8rCrdrf9Q9eC6vf+5y+ffnAfgrUO6FDu7Ytv6e8VOhZlzobepDC5OGBmjUI9D8HSN/Y0PFXDJhYhxHoUyVIUvmi8uNS4CDL/KOmcd9Rv+sUj5fsfHRDP1vRTnfOrX6q0yVt++MDQVFYsl3DO1zLGLrDWLrIzBHgwxt4rhKDk8qOdc7fled7XSi6fmpazvT3pf/w8DzyUUl5cnuc5XedrAOCX+7e7l30VtU9ev6uDYAVjbEpcrZRSF+1iSr/gnDu9lVw+I4EHAJDGgxgPDzwYYxuEEHsUl1ek/KRx7lIAdybnflV5aT3be8Zj97NChYY3Qa+KlamW43iR1fnpzqRvAJ2dFQV8jmIu4sxx717HmWc8LLXqOANKSZ/zkaYZcFZkiXrDXSqet+QhZNlLP6U/vSsWMmcRjbaQ5gCDGeAmzaPfjqfu13dtrj+zbUif+JM7n7oq1e5VQskkCMPN4+P1ZWmuIwvwIAe4OH6e8dirOWqSr91p2d1Rc6on5AYuGh+rf85ZN88BXJ8BXNzbC+KEWo9a9uqOtgUL2xYf1a7egXn2eszSZSHAvNCZQLmcC9JveEaadBqFSNzndHi3MmKrC0DhXRqJ0UcJSZqDdQyCIPLnK82psOQgCJSf7w5zxoOAR6kvz/OZAjz+1jm3loAH5/z/cM4PCvCQUn4YEWeBx7Tc9i96k2B34FEulx3n/Nv1er0rjmNauM8Cjyxbk+d5p3NuUoCHUmqFsfYnCNBjCXhYex+4qQMedMZp4V0H6Ojg+tQ8HnxnYHVvxNzxEXMKaSS2lGZeCPMYK1oQrG0R0bQ0J9BB4IQSfhFBOwrTk5BjAAOj2t738I5MRtG/iUiui8bYhk/f/PhkZ1js991BwKttxXh7mWXHZrWt74+EPTdkbjl3Wgkyead6JyEr6vturSpoAiPfd5rQKDTQEQiDMoEOW9dRfbAmtqz70cNLHt02Wo0Bt7bNK38xKIW/vu2Rwe37/UFf+YUEPK5ijL19pgIPRLwtTb1DzUjhXzpjtt2Bx1vznAyTDl3ggYhf2KXHPKSAB+d8A+d8z65WQfBJY8yl1rkzpRTWIXt/HMcv62r1SlcXrSnXX9PLg7FUpu2wWCfJCpvFqyqRPAtcuhRd3h0JFtK45zOMrC6q4L4iXojLPbCgHTkLzNHitqUZaNmQW9tq0HK0AKYx0vMlOnPQ1Bg+FVtx/0CNbdkypOG6Xz32J4Oj2TEaRVJuK20ZGGosiTMdOYDfWYB3xQBPtb7TYQs8ju2Zc6LJ03ePDtU/g9bN5QA3nrsc3jenq738mhO6l7a1BaeWy3xVezl8nbD2WJ7nbdJaFhoDymngfrAmwIFFtpLvqCraY0mfV7BVpM8rGHz/dGKnkAAkGQUI/3P6MQXqGqO9wdVhuRXi8hkHPJ5jPGaBxyzjQYxHC3h8q16vdx8mwOPrjLE5B8p4TDbwsNb+BAAKxsPa+9wUA48J8JFC0NYR1N5s4trbMWucEzI3TyAEBD5oYiVXEMmpCYtBlmV+EkUhAYSENM982Q+pOsgYZLmBzACkhpvMBcl47G6Pc/w+iOoPu6Br4K7um/P+/pZf5UEa1Umy8e2r1pQWRrXjBMTnYjrSF3G3POCug3okJCW3+5RymrzIv79ouaAE9wJ4EN8DYMnJCiqQ2FJzLFHbH93WvO+6nz92xrbhxsKM45bKnPLflNrDX9/z+8FnpvCrzlTgcXGL8TimBTxmOuMxCzym8CLdbdcTjAdpPIZawOPTe3K1CoLgUwQ8nHO0XjKIeOmBAI/dvya1XkEd2kKd9ChM1mTx2OtQx8tLEhdLZgPBHG9xF5CnFDjHIAgjyKko0yrMUAsmqQR8HDaNF15sTgGD9CjCV6k1lWro1NFDhZnEhmN1rZ4dbuL22x986jVbnql3jDVtFrWFz2x5ujZvvJ5Tu9xGY+HCkQJ4TFhuTc9Zmr538RFRpy3uPinV+cUDz9Q+JcHNrUj8Rd9blnxmYScsntMZnFEK2Rsl168pBbwtZJzgJ0CaQmgtKFcYHfuoWw88EHIvFiedBjkSFsCDKmc+MpJa5Iz155GAR+7t4yWlSnrsoi39a8dmgcf0XQRA4vIW4xHNAo9Z4LE78Gg0Gh54WM89H9KtVrPA4/kSGuVX8Dg1nZVSeha32Uey+uBpJSXnlUMVSATIkyZYnXnrQSmkBxk0uVJ+BYksfdMV2RRyhCxNQcgQuCpB7iQ0Mrcz1vizRs7XjWHHneXy3OFL+tdRTOxB20hg3/bYjnn52M5zUDfXdleCpQGHCidNiyYnFASGDJhncmgRQYJSAh2F0NSnuJODDQshhTI0TOnJwZp48Hdbxh666VePX7xjPDkuRthc6YyuhjLeum2bd+zxE+wUfOmZCjzeI4T4JLVaIeLtaZpe0mq1KpSeM2ObZTym/zzsbqdLwOM2xtin4zh+2XZEKeWnAOBSRDyDc065DpMGPCaKL5ujtmhBrMtVGb8G8pFz49rOd5aYPTrkWIokh0gp0Jn2C1YfMMec1yfTTe21YDQEtqJWfVhP6/f0HE7jiAcgZFJBLKmEzHhdmNOi7GoZx607x/DJZ0fceGLN/Q8P8p0jsXMIvwcLF2xOYNvhznhc+NpjVtTG4/dt3jT0sQqz83q6gt9fcM6x35nf4d42vzt4VSV0Xc3aEColUQkBynFgpD00Brg1wIh5J9TAGGiGPmPJW+c67Rkp2jQxVEyAFIVeUecG8vx5t0bKazHapHEaD5fLpXuPBOBxida6luf5f8wQjQe1Wk0Aj282m80fTuf4JIQ4b7bVajqP+Ive66Varb41Czz+WONxODAedOZpPL7jn/rC8fSpo0o6PzXLGpcK0K8N0PR4s1hqW9Y5lYogCkLQxhROV87BrtwfDzx88BY6n3xO7Vi5sZDklvI+sszA5jhnd4jqvOsMhA/W2uY+C4sge2Gi71Rf8eRuc/rQnTIJxtq5GTynFMA7K5F4O4esLEmtQgdC5yDIaJHsMf1ERseHKHoCHxN2mlRV45BD4Op5ONjU8uYtg3jLvY8Mtq9/4Jk/HY3zE3OOm6LO8jUqDG/dtu2IbLXaHXhQq9WfzAKPqdV4HEKtVj9saTyGOee3M8Y+tSfgQb/nnF/KGDvDWusZj+z55PIDHjbotr/mml6+GEAsiWAOps1jXV5/TcTNecxkr8Y8XyicCQOpfKqPNhos9yjCt1gR2wFUgScZgV8AF61VJPegXAgqzghGowrzAmdDujFU3oo7cwIMWZLnDkabBsZScEM1kz351FDy5LanNwIEH24Llm5dsXGj7p9INjzgbzxjdoB9fX1sBQAfrT20KkmzDw0PDr7n2IXdc5ct6mge1cW3l4J0XsDzshS5lJxsjDWgYyCIWcoNSGt9CCAxHp6FppY2DzyIhm+5krXasKhtljQd1CZHgnLtzxkC49RmBSbPzbgzdpOQ/NeS492HPfAol8uXkMZjFngUN8Qs8DjoA8Ms8HiZU7C7uHwKgMePAeCo6Wy1mviaxALMHRiIGuN6njLZGtTNC6XNXi+d7qooDpwCPqgNiQmwfvJ03rseRauaR1JKRsCDgzUacq39ROAoA8RCI9bwlGHy1yBLt1hZvX/EHL1tLgwkvVevJ2Z8KpiAPzqDBDqWj/0kWBCJDhDZ6TYffztD3RsqtozZHCm1XdArKEyMKpi+l5sABn3PguXwH9NPaAy0Ey52MhtLxPpGgut+80h6z++3j6y+97HRP69rs9wI3BRUSlczFt46ODjlrVYzUVw+0WpFjMeG3YDHTNd4vAUAfjHJI/C0iMsPNeDBGBsRQtwBAH/2SowHgQ0AOKMVK/7+yQQeE+eahOfLoU8sDJplZM15Uo+vsmlztcuylZCnJ0ZSdCjBAkTLDGncW2OCL1hMjGBe2OzLFH7s8D9GMqlgnhkp2FQaaWjcLEJImSBdnIDECYgttWGJfGikkezYObQpUurvJAT3ZHnHzvEVd6QHu011su4LOtbvWHglf3p0R+jGk46dOwffmMTpR9FmqxZ0VtrmdYQYiRwkNsHZJiBkoBQHTYw0cGBMgk41SHBQpEp5uw8PPDxLzXzSqzdI8cJyz3ZIDzzICdmQgoPRK1muDTRQ8O3WwO+chbujcuW3IOCJWeAxWWd7L/bzEq1Ws4zHEe5qNaHxmGU8XpLx2NlytVq/F7fXyz6FxOXW2oMGPCZaDp6GqNRe4vPDfOe7mEneLUy6MkKnAnRkEgku035RzqgflgmIs9SDEFqPS45gDXVRGaBxX0oa6AFy6yDNbd7M3YDjpV+Cqv6cyY7bG6b8bARx883962menjLwQaBjMaxXR0HepbLkRMH0BwTkZ6LLloDNI8HQWy6SOw35vjNrvJ6FghJ1KyjQt0l4Gxvq4eaQO5E2DB8cbuCXR+v6x9//zcDIaArnbdxa+0zTupON4FtQyb9BaW9tDjanTOMRhuESsj8HgJnkarWUMdYnhCC3qEUt4EGtVjNZXP623cTls8DjQAazPb+WWq0848EYGxVC/AYAPr4n4FEqlT6ltfYaDyGoLAAkLt8vO929+Vo0nK27pE9WVmwNK4DLwOgzbTJ+boBmueKwQAlWBq6ZtRqL8cL6sYPGENK5EUuaOwt5qzijVAAmp9WuA4kMJJfetMNSxkQLnFhqwSLNGJYgdVSsEUY7GBgcGb8p1+7mQKh7weqBER2lz/RcaK6+up86vqZszNyb47Q/z/HHdl0fizYmQSSbVQVyfhY3jkuy9FzQpq8tkt3C5UKxHMqBA6cbYE0M1mV+jiG2gkAHtUzpzIBEGrcJWBC7brzGg9qAnddrUOpU0QpXGITQzwrWI06N4yqkTquhkXpzU1Cq3iNl+EshKveOlYdHFjVOzGeBx/6c4f18zSzweP7AzdrpFna6LwQezjntnLv8ELbTnUyNx2EDPHzbVX8/uyG6t1xR9eNNo34eS5sfNY3xo9pCUe6qhAhZBnmS+EGdS+VZjQlhOTEejdqYr0wFSkCeJy0XEQogdM7ywDZS/XTu1D2iOv9nY7H7WRq27dgIkPT3T02yN4GO4+q3R0dXsgj02KkuTd6DuvlmxdyiUPFyKQqQ/N4tlcHAFg5elipo5GBDEIrmrFa8FAo/oZGHSgr82XrG7qgl7stPjNbv//6d9SjJ3FueHIw/m1g8JWfiCeDwl4zrDY2Bxo6p0njMUOBxPGPsUiEE2VT3tMTlExqPmcp4TDXwuIExtnwK7XTfhYifn+muVlLKVdbaiVarMc75nYj4sVdqtXLOUavVmVJKh4jvm0rg0VoBYH8/4BnlNZFI9RybNI+NQL/T5PEbIG8cF0asXaDhJFwm63FBNYmCJPVWrrqIG/XtqIa0cVwUOoScAj4sSIYgKQuJMajHTeAyABGWoZmSHaz0bVgWWD7WiEcMits0il80XPAr6yo7qtVqc+HChfmqK7/upQz7udSb9pcR6Ljn61eKWnNnWeVpt07TpQrsG7N47HTF4aRSFC7MGjUu0QFzOeRJHcohpY0XVrmcXBTJo8qLw8nGmPvjOKG7M6j9sfeuY5Qq32qZ9WyUQc+WEP+BXDkQUdZIzI7EwG9Fqe1GAPWAi3B7vVIZf9unb8687e60H6FpesMJV6vZVqs/PuC7tVr1JUkSzOZ4TNMF+fzb7LHVahZ4NH2OR6vV6rACHnQJ9Pf3ilWVakeUjR/v0uabhEneqUy2PADdHlAgEzovmCRag3hq73LFmPe913laiLB9FaoI2SOFhO99Rk5tV4k2bmei8TFebrs1x/CXdVn63d2pqF3dv56cECd1IiXL4HQsbQvK9Tdyq9cIML0BwiIGpsTBckHt1t6+yn9Kz9RQK5mvlvnkcmqXIJaDaHkBlHCSOhxMHP62nvFv1erZbx75Q7Lje0822zmYNVt21j6XOnYqyOBJDeYvTW5vhaZnPKZEXD5DgceJQojLGGMfAoAFLeAx0zUehwPwIDvd187kHI8W8LgJEefsAkrjUsq7nHN/+gqtVp8k4IGIZ3k7W4D3ZVn2n9MxK1IhZj08oTLY3iZNfLxzzVPQZqsF6rMU5D0KdVn5JCNaLNM4UowdhlpSSVOAAJnRFHcEggEI0h1Y4/ORqBIvmAISwZGdK42PqdYgVOjHVirWGGQ0iA5Yxp80gI+AUBsNBvelLniUdXYPPfrA5vTKr9+jJ3vcnMxjS85h0XBFlkuNiizDAkyTlVmzttwkzRMkx2U6jedxBlVKrDZ5BtT2Si1SJk8hEHRItdcQSqU8cNCkL9QOwiAowh3peBIzjZQeT+29E4wHDeb0oOG9GM8zbZM4NYOq0rkxNXhbkrt7eHvXo5lUOzs7R5o/fOZC09/f7715Z4HHZF4Fr7CvFzAe32/leBwscfks8JjGc7/bW71kjgcFCLbsdGcZj6kBHtNup/tyl9fXvnal7Kk90y7T7JiKqV9sGmPnsKx5ckfEywo9oe3BhJdd+wBYSocl/QdNElTUJovClu89deB6/SUt7EkgaKk9t6556fHM4s+yXKy3cu5DuWqOVaCaTYbug3I6GuUBeXT7k+0GzClhOXiPQnijQLc0FEwxa3ybBKWzc5JtTJQ5OXrhfPGVPLcPgNRJTI1m0sWGZbGDu5vG/nC4GXw3iZvD2zY/En87XE3cAAAgAElEQVR72/yu0JnztuwY+0Lu2Eqm1FYH7i+z3P76SAMeSqmTKJSTMfZ+ytw8RFytZoHHNMw1LeDxI0TsZozVhBC/dc59NI7jiayKF30KKSW5o5HG4yy/IEScNuDhWWAA/PqVV4olxz+hTKIXCNAreFZ/s3Lp6gD00gDyTm614o6UBQVbSq1TlPPj2Q9vvEEJ2iQyp6KMBUcFG4sgMADnJFjLQJM9L42RhFB8KKHzAa3UU2WAUZPrOHK5Jc3dPc1E34dB2+OqrJ6IMBzanHTGc2HA/gp67cTCeRpO50u+BY29c1cM4ADMZe3lMVkSZj7WakfZvLnYGb2sUgpWO52dYLJkQahExekMCTgQ4KCClg9tLSYMENyCNblvSxNCFWyG8aSRNzKh//HAhCzOfbhrC3hM6GgM2aKjNQZzLng9NXZrM80eCMrtd1pZuUsH3Vt02oh7YX2GL7B5nwUe03gFvQTwII3HjdP4EWgBc65SitKgCXiEs4zHdB59/14vAh5Sym/XajWy073gMGM8fmStpbaxvaq0v4S4fLIYj5NbGo9pzfHY05VFbMH2pFxdUMlPsqM7L5AueeeCjugEyJrK5imSzWxANpPeXrYAHnlGjAcV7IoaHDlgeXEl9T5b8sHPgVE7ExeuFkOaZLA1d/J2DDu+B1o8nuVyYLx9rN539cZ8P9sI0PX3481wZwWTZ7p4OnaC1ckHquXwjFCyYxi4gKpkxMN44t4Hg5FwnCpiRMOT1SWlFfsFju8RJuBhUEHmlK7n7NmGgf9spG7dQ6l8EHruyfr7wSxbUJljpTxv50jjKu3YSuB8KwL/K9T613vKKDjQO/slGI9HnXMXAsDmA933/r5eKbXcWnsFY4zaqxYcIsnls8Bjf0/4PrxuN+BBjAcBj7sB4PI4jicsY18KeHyKGA8AOJPuyekGHrt/IBoTR6GjErD0WKWHz1E2faMyycnSZfMU6pKioa1Ij/Cjih9ZfKYEpWRnAK7FCJObkvfDCoDzEIwl7YEDLgCyLPbTEQWZamv8z4tBVQAw6ZqZHo5z9wRT1Qd5GN5qsPQHJ/EZkNV6vQ7NeHmY9l2yrgjvnqaNPuE1/YBvgl4GMDfMymMlpcdLrpm2V0ri5DxNTzdJ/dQsrh3bVo7mCnQhFX5KYeALVORWlWc5KKnAeZaCPMAYkKTH6JwC/XxrFR0KxgRwCm/NaT7ZZUlGQA6J8TCtfjeCf+RUxcEYZozmibZsIAe72Ql5e6Vj7i9G08YfsnpnTVWy9M0v0+Z72AKPrq6uMxhjlwVB0Ed2ulrr7x5EO13fCiCEuAYAvJ2uEOJ6zvn/ajabN0zT9evfRgixRkr5QUS8OE3TaNck+mFjzHf2dnE4WZ+Vc/6vQRBcXpoVl1ul1HdayeUeeFCOhzHm3yfrWE/XfjjnlLz+dc45BQhSUN9N+wI8AKBcLpf/Jc/zNVprSi6fDOCBSikCHjcjogcezrn7jDEfA4DHp+vYvPB9aDJZd20fa9s43u7qIycqTN8UuPTyauAWCdAl54FEMSkW+j2q9oGfMGmBQM5WfqHApQ/eyvIYOCtYD+9AadHmhuXGssHcykczEHdZF6xvQnB/p14y9tRTkF2ybl1hwr53G17b3ydFOlztKePx8fj2s0zcODcM8ORyKLoFc5E1OXLmwKeQe4/31vKAHLrIapHgiKNKZTHt0GclN5TUSlPLVC228tbY8u/ETvxsY/sdo/39xVdftqAyV0t23uBI8gULfBXjcpsx9iq09tZm0Wo1JVsLeFwFADMpufwkxtgVUso/cc4tsNbeprWescnlQohPIKIPEASANVPhaoWIXuOBiN5C1jn3pSzL/jBZF4VSijQez7VaAcC3jTGXTdb+J2s/BDyccz9yznnggYj3UFvenhiPIAg+Z619367XnU7FgelstXqJ74239Pfy7UG52qnjrlKeHsds9npIhtdEwr4q4q5bIhn1ka04uScRVqAFcO6r876C7+jvNGxyQEa2rsVC2YtEWtbkNKKSiUcRXjqx0e8JjKAxgGluWJzmbjsLSk+qauejRqp7csMfym26nWemMfDw3PySdeu8ueBknb+X28+1/X2q0lUPK8aWhTULFOpT0vrYKY2RoRPLEZ+vOMznYLvAaiUpZZFsvTyjQ+eTvmdr/vAsM/P6jOK/lDJO7BClkBftUv43DsESQ0TAg7p+OUJqU78/b/5BYfNO6STDkSzHx3lQvVWD+7WW4lEpopEnAOrlh+fmfeteHqAd7sDjI0EQvJfsdI0xMwp4cM5vEEIQ8Lh+qi/c3fe/O/BIkiRCxFngMZ0n4I8Zj2UkLifgQa5WzWbzbYc68Ni1uP869RjvL/AIw/BfnHNrjDGdxpjJAB4U3HkyANCETHa6tZkAPCYuOaryUcCgtM0TmU3fFUHyZsnN8Yq7qhQ0HbgiVM8SB05duLRgJ82H8BoQQ7Q5TRfUQgCF6xXNhb4lwdKD59ayeg58W27FA9qKe2MmH7YMHstseWi4JPP5Q5F7tjv2c0FtKHKv7o49IBmAnawB81i2vcZ6eqql0KQLMU9PyWojKxWzq6qRWFEKRDtCLsCRwztRGUWibVGPtIXrCX0aRxaX1K0t/G9I3eGzMnkAqQvGxzP1WOrC/5UCW59Va49f0r/xuSDEBQsq5NJz7thYdhU4PI1zsTXX+guMsQ2NRuPZqbp9wzBcTIGvWmsqCBztnHvMOfeOg8l4AMBzwMNa6xkPrfXFADBKetupOhb7sV8fINhy33qbpsbxQxd4XLS7ne5MBR6lUskDD2MMjb81AHgh8HiRFioIgquMMX+yS5S+mgTGB5Px+KMxsSvifNi0ByxdbJsDKyNu3ighP92m9Z5yEIWMMW40jSS0xi70Y5JTwaWlRfDic1pnC29NXlTzvQest+ctFr40LvkftbYiR52ebxw4gyJFoWoW+eBYs7nJOPsol/zxqFTZkqTpFhRyqAo9zRrUbNwVOXgMoN5dcSMLO11n54jduHGF3/PVV1/93Dtcc801eHXr3dY9/DBuXDGA71h4Am5+ZgQrXXX/sepbKixqT5DDThGIpFoJysfkjeaxzbi+JI+bPR3t5SVK8MUuTxc4k5JzYCA5Cq+DaUUtFia41IY7oZAv5olWHm1hae6tcKlIVMwr5DbojT8IeDiaSchCtzA40WD88dQWKYy8zlhpa6bxniS2d/Jy5+95IB+Lh6KRqDs2rZa0PabBzwKP/RhR9+Ml/iy3Wq2ustaWhBA3thiP6/Zjf/v9EiHE+VJKEiZ6xqPVajXLeOz3Ed3nF+7eakXAgxiP/2jZ6b7NGJMjIjEedE4OqY0YDwIeAOCBh3NuvxgPY4xnPCYReCwHgJtai8e6c+5+Y8wVB5Px2P3E3n3lKjnUE3QynS3H5vCFktveUOFJkeIh9whCg9GZbx4gsTZND0opSDPtXUhI8KeCEIzLwHrCjLgF35DrK1xkk2gczzLLhlLLnsgceyAz8KCTfCuKaEQHooYYNQ1Ckuskl6CslEYKlkSQmgrPTVuWJAvQwVIp+WtN3DgpELioGoo2JRGcSX3FkdiOImrq+TmHJjE/4dHDLwCKTm2LVJ00ZG+ZpEY+VstLP09E+C2GatN9pdsau3vq9/RU5xgjzqvXkqvQwkqO/Alr7Oddxu6oQ33nVN0kE4yHtZaYvEUzFHhs0Fr3zVQ73YMBPADgi2maPjJZ14VS6pABHtZaz3hQDYEYD0TcnfF4KeCxNs9zMidYNVOAx8R5o/yj9ifDUIw+PSeUI691ee1NeWP81LZKdBwH1g3WSO64X0N7y13PDBMTXOR9pJQbFAY+dJXaUgXZwLZAh7fv9mMTAY/nVGgt2TPZLlGpXwDxK5kxJkmzugEYZpxvQ46P5zp/RKB42olgSJXax5yLGka6RsPxmBmbVioqH0uNqfKaHRUdlkDJxBZ1x1iHGlP1bkzmNlgQW0mNtYLbqMJYWQlTsnGjkjRrHcalc6IwWooAJ2idLU3iZlcUyHIUyEgKFugs8cxFod8oxPfPbTTW+p4wb0dVPIgq8hbt9B2LcZr+aBHlwCiZ0e+R+YRyCgt0vAgOTHLdTHP7jGPsYS4qv3MuumOsKR9QbeWxbdt3xh//+j353t5zRxLwoOTyL+3tgZnk5/0R8HDOlTjnE8CDGI8pp+smvg8BDyGEBx5Zls0Cj0k+0XuxuyAIgv97V9X9IsbY0lKp5FutkiQhxuMCAh6tVqtDDnhQS8oui09vpwsA47TY35dWK9J4WGv/uV6vr4njuAsRJ4vxIOBxo3PumF0V7MZMAx40F67v7+WPQk0dk8Np3NYvZDZ7byDg6FCg5AQ8shiqUUgeUABa+8mjMIiilgLhOQaSARbS7SLx1zuYTFDnPlDLQWZRpxabqXGjlsmnWaA2MRX9wTnY4hB2uMzVkGcokXcyjgvQuUUmaZ6UNeOlTuueMAw6qpWoJJgTJksgi+tQCsh6EcBo7auKRZWtaK2iRxEMOJFAXDhc0Y9FqNzAeP70eNP9WPOer6XAN480stoLJ7Cenp45JjPn1ev1q5i1p3LELVabzziT3lUDGNqLe25/n7JkVwHyqiAIPPDI83ymMR7znXMEPGZsjsdBAB637aL+vjSVwMM5921r7YxrtSLwQMyuEGIO55w0HvfQ59xTq1UURX+htSbG4zQqZlCrVRzH0+Jqtbc35Tf6e8MOgLBD1RYoYGfk9cF3odUrJeK8tjCU6H1gtReV+5wjv5K2oEFDUA7AggWdk+ZM7AYyaNVVBOE9tyj3oazFAp3ajtIsL4wwhIAgCMBYA3ES22aSZoLzJgo5DiraLoOORy2yrQ7YZm34NuvsEGKSOIO5zSHPHcsixR3Ui3fLMGcxpgIZE0pwjoqFaFinYGyhlLCUAyzS8fhSE9eWGBNXGeOlIFBRFAQhWZMXSwSAQJIg3PpWKU9RFITOc9vuf//jH1Kxyie5Fj/2lrgF81EcExLvK7AiAM0pgNFTqa6epI81M3OLiCr/2bT8iVyr0e26lDUqWXr1PobVzgKPvb36D+x5uwMPr/GgVquWq9W0Ag8AOD8MQwIe703TNGwFtM0yHgd2fvfl1X8EPKIoMkEQfDdNU99qpbU+ZIHHhMZjd8aDxI17C6wJeGit/7nRaKxJkmSygccNzjlqnZlxwKM19iP0A/6gfsocIeDkQNjzGOjLQoHzArRCmAwCmmFbIXzUWUXzRKuhyffYkNsL8SHFBNRqy2pR777YRc8nu3vnLHKpLWOpRWhoawbSJB1L06yhc6IvKHNDBEKIsuK8rSzlXCV4BQCDzBpBCkXGEMkul9iOgLCFNWCy3AcDEhgyjuTlPr22mMz9hE6TGxH4hkLA9HhmxgwGPzescmOWz/tJXN05/lLC955qz5xc5uc26421zLlTOcJmZ/M/d1rfPQ4wvC833748lxgParWy1s6kAMHdW63mtYAHVaxnZIDg4QI8djG4n3fOvW4m2+lSqxUxHtZa32rFOX8h4/Giy5+ABzEeBDwox4MxNh05HvtyG8KEkxMAhAYa89CmKxiYs5g1b3R5dnw1kG0BokKtQfoVrQELOTUHAVPkaKXB5gYUqlZFv1XpJTqgxQgUzEABQvy4SroHxrxlOWnpSA9CDK0xZDrpXBhGNs+NToxLMidqxuGoszBuna1ba5sOcRwBxx2wGgLEyEmcwhx3BIu80CJ04MrO2TYO0AYMywywwjirMrBVYXUbx7yiOBPWFabqHk4RW0HGHJx7w5EkTTzY8BbszwEPYjGea7barbWsSPwj0OGT332BaIIJIb0HtfWS05cEYCHEICFDenA9XKs9lVvzPUT8oYnKj7osH4/HZdY5cpztu3ZdYcW4D9ss8NiHg3WgTxVC/C0A/IVzjiZ1Epd/Y7o1HgQ8yNWKMUbAI2gBj2kXMh/J4vLdGY8wDE0Yht/Nsoxcrd6WpqlGxMsPxVYrYjwYY17jMcF4GGP2Gni0xOX/rLWmHI+uSRKXU1vScuccmTjMWOAxMbb09y1XJx4bzMnzeFVzfOwfFnZ3LOuqhKFyGSidggQNgmCGIQeXwtGKWq1Sn/lBEwbZILZ6l1stT4VG/bnG5uKnPoXWW/FaY12qjcm1NsZRWY8qfsgZZ4xzBBkw9v+39yZwlhz1nec/jsx8R72q6ltq3UJCIBkQyBjJHhsNgjEYY7yAAC82l3fHO561F8Y2l5dB7PqajwdzLGAMn2XHs/4gBo0PDoPtxWOtwWYREreE0IWEpFa3+qiu4x2ZGcfWLyLz9etSH1Xd9aqrq/4PSl3He5mR34yMiF/8r4aUmPhgVUGRYFg2QooZcianVBKpMFvDvgHxUwuPJOTbD+cJ8yLcsErsQLrC09zhvrnd6+Zf+sa2W3fuMfdec5yc+Z1OZ3sik+cN+v23SO+uVkQPGG9/VRtzx2xccI/lVQmPtzjnXuScO985d8azWhERCuX9MoLLF62DOyrh8ep1LjxeiAJjY4zx+LSU8qoquHwsFo8lwuM/O+deP5ZOdxoHHY3xcM4tK7i82WwGVytr7TVJkuDsryqKYmyVy0/j8uimm0huPXhZ8rRt528xvn8Z2cEzvSt+LPXm6kz4ixqSOhnGGVQth8updKEOEmJAhPOUoDJ3tTyuV8m14Aj/jrolVQkwKmUShEgtQLBAR4Yoaz2VyN5L2lpBhXMIsPPGOYgMMRBC9knKXAlReKSHgrZBiUbvsPzHQJ0575vC+wYJFAqHUxPyczithNWp9CjfFOs0hQDxOIKGCD4pYtE/hMIPh/ZKbFSiIzi11gKkCqTHOIzrhPCwQpKrrdE4rkN8C5J/oMp7k+YKYR6fG9CeQ7OmcPafSMiPZ5Otv5Mzve759EjxyltCQOEpvVh4nBK2U/uQ1vp3KuGRKKU+rbU+E8Lj+WmaogDVjUVRpGcwne6mzWrVbDZ/z1r7c3C1yrLMNJvNTxpjgsVjMBjYyj1pzcXgqfXqoz4VYjyQ1QrCQwjx12VZrkh4JEnyocXaBP/KObd1NWM8vPefhsVj8fnrrTdXq1GCmFzpwYvThT2zl+V24Y8vu+D8Z1y0c0tna0tTw/Upo5ISX5A3veBSIDEzxeJNoVAWrA3R0SrMJGG2ChmxQmpEfMVUthYJ20Mh2ugGFTK84H0QLSHIMGZEiRuIYacvuHaJNA3xGVHIeEJlclQWToQkjXMjt7tH+kq4f2lyCO7E5B/8rpFLv/Cl8N3Sq/vnffKp0sm/eyTZfvev3nRr93gpKiE8pPfPK4viLYL81YrEA4Vzvzow5o5qwb0KXfeJh6iEx9u89y+01p63joQHslq9strZ/pIxBulQ17PFY8MID+cc/JHWpfBAVispJWI8tnnvsfN+R5V967h1PCA8KlcrfHZdBJef7GFG7MfMXYNst+5uyaS5ZjCz9/qMymunMv3UjGxLOpsIlNMOLp06jGcYFTVcQTEmVj5IcQOmikirqqKHc2NRrxMypQkhEdipsRAuKriikTFY7GPhj2xZVWpfxEJgrI0HqC4hbgxFa2/M3OsRuY4PDzNqRbEQf65tLrFaO2LmnCmiVSKmOo7xccPz4PJUuBy4W4W/hkyC8Zio5l59oor/iBtOyAUM19xSSrIYs0MbITqkty41hrJ+QY25+/b02t97aH/73ocfKxvt7L9qrf904hlXfJnuIPqTO06vsCILj5P18lX8u9b6d4nord57daayWhHRehEeH82y7I2bMZ1us9n8fQgPIcQlWZaVrVbrU8hE0u/3X9jr9c5a4VEHl1dZVWYR44F4leW6WsHi0Wq1PmiM+Wlr7Vbn3GrFeDy1Eh5wnekR0boKLj/GECN+9kq6INH0oW0TzWuftHvH9muuvJSmE0OynCdpejSRxaxQxuSheGCz2SZT1jUywgIiVgwPhbOODvoOpnrMbCEYE24FNqZPhC0f+d2lisGKECCYdC3y3SN3pSTVSGlgirARiIUKssi4MKELSmSCTUbyDj5YEEEQHZJs+BIEj+nSFbYgum/g1RfnROv/6s5P3t9+dMf8iVL7djpIVpDeYI37LeHpainE/aXx/3Mehcc4Xa0ukVK+Lc/zn64yoq0Xi0ctPLDAhPB4zToXHuPOarUmFo/FlNzB1Wq9Co86xqPZbAbhUZblSYWH1vq3pJSvEkLATeusEB71eHnTTdfry7N2J+sd3r0jMT+RSvtKOVi4KhN2q/Q2zfs9yloTsdiqtZSgqGmVUy8ogbg7Uxki4sZI/ZtYa0iShFmXJJWFoSRJYQkO+zkYE7WGhVlQUVYx1SGmLrou1S6vUXFEP6Twl7DzE2sbxZ9rZyeM0UcECCLmYbEoyzKMszGtug/tQQZDHM9U5426ps7WNWr1gGtrcB6r8gjGMR1nRzn2QugQQB6tHppKK2xp9MF+Ke+fN8lXbv7cPS+479GFp82Wfv6cc5M/7bT1J7Y+rX/bLadh6ajvHQuPVRQWJzvUqPDQWtcxHmua1YqIUEDw9ShAVRRFUqXTXfPddaUUhAfqeLjFoOrbjDHvLYriL07GcAP8PYPwcM79HBFdkqZp2W63P4XdSwiPbrfrKjP+mt+T02Vbx3hUeeRnYfGw1q5IeDQajSA8YPFYRVcrVHvGc3bJWSA8wnx03fl0rlTy3bKgF5wz3b7wR5+ywz/j8t12Mi2lsj3ZhAgRyFkfK5nD8OFhkgixHfW0Vln3qyrowfox4mZV76KFDTVsxEWH55jhpMr9HhYjyGoSwtY9Sa2oDIULY0rf4PuMNL8eFg9EmMfJrm4DhAcyoxRe+txT2Xfu7sL5Lxaq+ZmFIr3znh/252665S7M3Mf1Ee50aFtu1PWS3NukEFdLoe4v8/LXc0MokDY24YH+opR6u5QSwmO3tXa9Co9frDhs1nS6YxUeWZb9nHPu3y0WIb22Eh7rMrgcFg+lFDZ7EOMRLB4nq+PRbDZ/03v/aucchAfCF15trV2XrlbH2qBB3Y/9fd3uJP1zGlRerkzx48r1f1wL9yONVG4LMRHBKOxJQHiMWATi8arMTsPvj+SFqgzG1V+ihQMLf3wCgiCOn9UxKkvykUD1uv5S3NwJX0OLRhQgQ8EQI0uiAKqHwcoUg/FXaxVcW8NYG8beeM6QYh0bRLESa5XPqvYlW7q0x8/Rko0viI0BXHS98MbTwJI4WJTiO0VJt/dy+sbhntr3J39+99sPdc2L+kQL01v0xxtNcfM3Hy4x5q4onuNY6woWHqe72lrB5yvhgRiPRa8r/Tkp5cf7/T4WRKd9I1fQjFp4vKosS10VEFzzRS4Ljyg8kiSB8LgF5vHBYBCERxUX8X+v4J6ui7eOBpcLIUJWq5XGeDQajRDjscrCA9We/8p7jyxF693iEcbkK3fQLkfy7XbBvbiTqCddfE7LvPAnnnLnRduTLZkqd3caXks/CFEXkAXkyphDCul2g39AFdcxnNDiIBOC0YNrFRKYYEauc7dHsRF9gkUw08PPIJj14UFVxSBi9w2pKRHNgUkYLgjYBQy7g+EzNgiXmJDRhxgPJAIeONnvGtrTt/6zA+P+9pBq3Ga7jfl/fZy4jqpDh6Qc1KFtKqfnJpreJoREOt37BgP/vxhjxio8Go3GJdZaZEJEf9y9Dl2taosHhAdcrZadznINBoy1rOOxlsID1wVXq3WX1aoKLkcmQbi6dqWUty9Jp/uE2446HhAb3nvUADnbhEe4HgSfd9v7k7bKW9Nb/VNFOXedVu65aZZcr6RsSumUiKmvQnIL7PnH+Idom4guSthwOSJC6oxQUTDAo0qGsS6IDbhXwUJcj6jBahFtGsGiEQatWMMvLOyCxWP4Q/W+Sj/UWW2xsVOlt40HiMX+IDZCPB0yUCGToS2jpSR6wlaV18NgPxwyawer2tZxRAzhmNEV14mE+kIMCkf7c+cfsM5/My/8txd65rsPHZz7wYP7pf+bL+19X+7cjaWgXqutP9bIxCfvO1B+fUknimP0Cl+bSHiUnzh4cOZMpdMNtyVN099Z3HGF8ECMxxcq4YFd/rhSWJvXDY1G4w0oFFSWpfLe/9KZqJK9yYXHHyzuRr1kqfCoXK3QF15/Ju7J6XY/pdTPCiH+BMHlizuEp1THo9VqDYPLUcOuSn7wD6fZtquklJ8WQiDGo7uOXa2Gg/iTJmhnIeVb3cC9RBi6PBWif8OPXfTRZ14+/dTplvqp3TsaGRIdwuohsbT3JaXIRoVdPWdi2t0qFDGklwwB3rG0XywxGLNNITDdhwCM6B8MH+iQije6OodXHgpJhbBHyA0yDhleqmDEsCOXBHcAVMEVwdf4iAuB8ZpyJ/Ouk3u6Bf1j34g/W3D+Gz+485zZm2699WQ79PX8tFWl9Fwp6W1KyquV1PfmA/cmswauVt773y7L8gWweBDRekinG4LLtdaoXF4LD2QphOVnPQqP/4mIEOOBDrkWlcv/CfdsNSuXK6XgFvvviOha59y6FR6weCy6TH3WObdTCNFFOl1sLJ4onS5crYQQoY6HiAHQv7Beg8tPNAdghHv39derref1W9u3mN3Slc+zpviNqcmJcxLtG4ky1EgQcWZIIuVuNdZBbITvg0WkFiGV5XiYjQ+uqZryogjWXaGSENgdkpeHLH0QNNFlqraXxG2Xyg5RiYKoKxBfHn8/mgjq6PpHEDAYaRF3EWP0gitV0B5oa6wmLpQKlpfRWBVsANXnDgIk1CiJcXsx9i4h61JrhB4UQj6Yk/9Wz/iv5KX/b4OuPdB3Bxa++OU9Zqa5pXn7N2beZxy9yksqGs30IzLR/2X/4d43qousvceizlrha8MKj06nc12S6Nc3m41XlGUxX5bmEzMzs2dSeIhWq/W/W2t/C0HdaZr+g9b6Y91uFzmz10x4NBqN5yulIDxg8VDYuSnLEhaPNWtD2EBQ6o/hajUxMeEXFha+Vrla/fkK++/Z+PYsSZL/IKV8iZTy4iRJCrha5Xm+vdvtooAg8olPwOgAACAASURBVPWhgOCaW6FOE6aA8CCijyRJst0YM2eMgdl/OcHlwVi8a9euZr/f/yB86vM830pEB4gIi6rTFh5CCGSRC8LDWvtN7/3/iIXkaV7zan98OB7v7tA2J+SvF333cnJ0ZSZp/qJzWm/d2fQ/tWUyu/Gaq86zF5+7RXcyKZXPKROGMl+SQjZcO6BWmpCzBbmwQxYr+8IfC9aOAplQpCZfZ5xy0UyPSVh7BE6GvFRhMsVUXKroCwzRoqq6HGFSC2IFAqV2G4AYQTaZWHzLkaaB0X6hdPcf7tu/7+bmowt9/8i+h+3cTbc+mK9gwtqWpvTc0kJ4qGekib6nKCyEB3bfxpbVqna1cs799GLShN1SynsWF3MvGQwGD6z2jV/B8ZBO95eR9pSI8Iz8ozEGGZZQz2RdCQ+l1E8T0a94719U7aaPCo9T2ikd4VQ/KxdUmwpXQXwppf55kUMtPFa8IDrOfXiJEOLNSZJcZ61FJsj1GFwuquDyP/fen+u973vvv26Mwfh53OByrfVbsBYQQjzrLHS1Wnq7xL++5hr9jEv72QOHFq4rTPnOLFVX7NreaV14TkecMy1aqcwR2RDSf5MpQ+yHlp5ShKWFjROMcjFCA5nYgrVDatJJGhbxdlgyA/EScXMnCI8qcUdMxxuzCoZX2PNBvvG6Xl9VQ6MSFEP3qyBy6g2bKjh9Se/FOWKlpviHECgOjVQFnYciiUkSRYbzwUID1ywImATB8l5RIdrUc+nhw317Nwn601LIb5RO7nlkf35ospkUj330DnsnkdhzxfbWN+898D4n6NVCkvFSfkQo9V96vSdYPFYwdB15KwuPU8K24g8Fzq1W63estW/J81xnWfZ3SZL8nwsLC7esYAJe8YmXfkBrfYOU8g2YuMqyRA9/bZW6dbUG6RO1cdjfauHR6XSo2+3eZq19b7/f3wwxHo1mswnLF1ytLtNalxMTE59EXASyWvV6PewCn43CA/c9WDxQQBCuVkKIz1dZrU4maut+geDyDyDGA1m+iOhxKeXrjDG3nuYzgkXJZ9M0vVAIsWCM+Za19pfXS+XyYz0wHfhpp/QrguhV5OlHhKXD0xPqTZPK39DO5GsuPqdN1z79ktuuuHjndDtVT03dgFS5QMoNKKGStIDLFXbiEAtiw84cZsOQXjJYOpDmFrt22FWLnr+14Ii7gVF4YMOswMwzdCaIrlmxCjm0TJxUsSuHiQ7TtlcpOZlS4bTrFnRfL7dfmF3IP/PoY/1vtF3a+9LEfWaFAYrblKLrk6TxNiHo6ULQvUVh3rwGFo9Ly7J8Z5qmNzjnzi2KYj3EeEB4vFFr/QtEhHS6X1osbIjg8nVn8YDwUEr9ChEhWQQSiSLI/O9P81mut5Xr+QrP9F8hna6UckYI8eXFNeP/upoWD8R4wOJhrYXFI6mEB2LXqqXlCaflemxb7vy60vfXPLC+gHj4S2PMOYhlE0LcXonSk2a1QjrdEG8txC+cRTEeTwB/E5G89frr5ZaDdz3bev+ugzO9Z7UyNX3Z7in6yWfv1k2Vi1biqJVqkrASS0cJhAYyBZZ5cMNCvFxQxVXNjGhFwEZLtbUPt1KMnUjeQbEuUbBehDsX4+SOVEOPCTviX6pbO1LZry74WhsNonWjco4a6TFHF1cfidWLtpBhtiuJsdcRoZaiTjKSSPARas56sjKjPYd6xcH5/Otps/3hguQ3rEv2dmfS7lfoK8Utt1QmciJ5zW5qfG8//R9eyP9eJqooCvuxktzNVCKn1em/NrrweF2z2bjxDFs8Ku9oQoXqd1cFqZojMR5/efq3cUVHeF6SJMHVyhgDj4rfk1J+UWst8HWSwfR4/eWEg+pgMBCNRgOpvASyQeBZGQwGb9Zav6jRaLiyLL/qnHvfZhEeWZahnstLhRCXw7w9OTmJok/T/X7/X/T7/bNVeKBvIJ3uR6SUO4QQfSL6qjHm9xuNRhhLB4NBPVEjyKl+LoaTt1KqKYR4k3PuR51zbQSXw0f5dIVHmqZXLU6sn1VKBeHhnPsWdo3zPL9vpGztyB7V8Hla+jzgeUFWmzpfIt6I70d/F0u/EqlGo4HvcVy4NIYvnG9xHAgGhjzPkTkfIeLhNdnUifekSlOKoqSOEP6lQrjne0eXkPUHJhrqzan3z0ule+2ONqU/8pTzPvOcpz2pee70xNNb2k5nrptkIpeZRMGsAaXCUgIBgtoZroxuAUjTqJMwVUZP5+jxPMx+Eqwd0f0A78AL2V/qfC8BSJ18JZguYTmRZD0sKZKMTMmqBvWMsvvnisFjBwf3/+DxhX/82t0HvrrnkF1wGZLzks+t9lZlZHMDXy2ntcaix+V57quaD+F+hF1H7ycXLVbP1Fq/Wkp5CRHdUxTFb6xBjMelzrl3KqVusNbuLoriEaXUW621+3AfUcAL45oxRlRtBqaxzqlICe2ce3Gapv+SiKYW6zL9U57nsH6sR+Hxr5RSwdUKwgNuxs65b2itw70Fv+oV1nkVw+VMZmAfjjEYDHYS0e8qpS7WWsNC+mXv/TuLovj+Kgic0JZWq/VSBJcbY55TCQ+c42P4W1Xtm4qiwPwW3o85Dt8rpTy+x7Uvacvoz0d9j8+MzMHhb/h89Xt877Isqz8TttxtnFTx/DwZ87n3floIMZ8kye3e+zecyNUqyzIUNIbb3jVwhxNC/G9Syn9An67vUX2fRtYH4bmsbx++R5mWRgP3Uw//hs/h98Zg3Nfhfsff4f1HPj8YRI9LHC+8B889/mfwc5w7IlpFeShYikHEhmO0221YMGJ/IiO8saKhFTUTcYUi//qDB/tXaO86521v5jf85CWPl93e9smMGued0/K7tnXMROJ1KkopTZ+kzUkJRwobNHUBwZDxCQt5bN5Edye4lSopqjiPemQ84nkE7VCPk5WjUxQyYeyMpo86rfmRm13X6qhlRNwMGk6Ydfh5+NWIXImhHyHoQ+sMmanIOJgoEvKqQSpp06Dw9sDhebt/pp/c/+jhct+hhb+5ZPf2X+nprNsvbbH3C/eZW5Bh98hL7tpFzZkD9EEh5S8Ipaxz9Dlj7N8Hq28c+8LzWj2zYSwM43U8xvHWg8Pfj3WQXM4IMq73VK5W60V4hLI2qOEhpXxzmqa7vPf/lYj+U57nn1+tAXI5LGHxQKYLIcQrrbWp9/67RLRXKSUxsNTBUSc41tI+c0LRgYe1LEuYgVEVNQzEWGAMBgPsQu/WWhfW2v8PwsNau9YibDnIVvs9mZTyd7XWL5VSXgY+ExMTd5Vl2eh2u0jfiQKCbyyK4mxztUKK6J9ZzKjyQa31LmutMsbsRzxFlqG2NcmiKOKoSciyKsUiB1SsQiqVMHorpRKt9dMhwuBy5pwLrlbGmNNytZqYmLjKOffpsixRQLC/WMPmzmoh8YNWqyV7vR5GzTB5t9vt0J+7XZSVqMu6Dgdl+HdjsRcTusfFE76fRMKISoTg35aUEve5XlnhPQ0hBGZRPGfSC58WhZlAJnikpMV81mw0JpwzmTVeWOuUVOry0tgLnHMtJWlvO81+wxZ5EB47J6h17rbJ28/fNX3ogh3TnQt2TT1le9tPbGn6pJ06snmPGspRKi0pXxD5gpyB+HDBbcD64CCA3O1BfNSvoIjCV5UHXnjS8CcORbjw7FaWk1DJFxYUGawbhjIqKKNctqlrUnrscJ5/557HDz+0f1Y+dqgfRMhsjwYiRe54SYWT3qvUlyUuXpZpmhbOOWNQxdAio7QLpbZCKl/nUq010itfJKXE9/fkeQ7hsSbpdAeDAbKsBTc9pRQ2SaAVNcYzbJxYa2U1rqHxEoPoMMg07mAud7f7hGNNTF/sJqy1F6VpCnEvUEBwRHicLGZmtceyEx0PzwqEx79Z3IBAAUYwQDKAmVD2XgjcX4wBOIao/n7C9lW7wUPRgp+LosBzhRoU7cVz7VNKfVlK+c6FhYW7V4s7EcHi8WYpJbJaNepd6er5jwsuA2+UqpaD92Guq+5X6M/RM6Zejg4DsMJYCEVW/d0uth3F5/Ar/C2MSXgppfA9jmWTJAnfV2MpxskF/CyEmDbGoBCgTtN0VmuN4PI3zszMPHwCFr/ZbDZfrZS6ptvtYm7+lhBir3Mh2SzcZ4cB00mCJJgxu5K1VmDvCLc1puP2lKaoGy7CYjQszmE6qDYPQi2NUFMDnzGx8F0VIV2WZbinqFYqpRaJCmIrjC9SxQ0qBHTXx9ZpRt46sqYUzWYDeaYcRjLlvfbWyEwLL5zrDHr5k5ylJhw/G5k8eN6u9j8d2Nt79paOPOfpT540P3b1Ff3tHWq2VZG2VElNDVdTFGctyJZlEI9IxYuVPdoMwYDuChEkBWp8wNqBYPM0xllUmQBDhx554mE5DoNAVW8julTFQPQjwehHBgm8X4baIzGNbuwkMQweac1jdwl5y8NxY5V1Te2JaZrtoV57Rk626WDXk1ETdGjBFt9/YE//G9+9f+KxA7nq9+kzFzyXXo7P7riV/Kfi3tLoGKWmp6c73bm59zuIUiKVpukj1rk93rl5JWWiJYY84+DKJaD5lA5qqnJtOGq8q/t31QeDTGLhsZZDMdG/FUL8mtb6CiHExxcXnn82GAxOa1G10uZrrZ8vpXwthEeWZelinvqB9x5xBeFBG8cLx8VghEAoDCjtdhs/N7B7JIQoyrKEq9X7iqLYFDEeUsr/AF9xKeWlFfcBRnT4DxcF1l+hKu7ZltVqaPFYLAIIF5AEI9Ni3Rr4GhMmLVTG7fV6YWewmqSx4AhjcjUI4+emlFJV/eIAkh+cbozHxMQEslp9tiiKC733mEwHZVk+qrXOcd6iKMI4iMUCdm6wiwnrDHb9RhYL4S1YK41aPLCIiuuMuN7Ev7hWuDHmeagujmOGz1SL0jBJCOSoJWywOUy4PuyglaW21sF5mETYx3OZ9T7FKbVWB4V3v65M/7mJpF+aSGhCOLmQCmnbidJTqW5ccj7JH7l8m7jq8guonYrgdqXsgFIqKFVwnUL2K0z4MXIclgoIj5DbJeZkDK/wm5CZKmZ9kVgzupKEQ055xIeEZI6EIufGS3KqSVa1qVQTNFCT9N0HHqfbvvuYv+N7C6ZrnFiwzg+wvMK6OeSNj64B2MGMGX5j2CUWb+CP+wCROrLAA1oNYVpNXvc55359jYTH26u6Mug7EMzIFhQWzegb1aIprihjR4jrjmGBsLjmWI1xNdRj8R7PBsZtCB900HUrPOBqJYT4N1LKF1bPEYp3YqGMsS5YPatFbKxVsLyXr8aManGr8OC1gN57vy9Jkn9WSr1jfn4ewmO1XsHVSmt9rRAiqxeL9e59JTrDuUKNnLDoVh7Pf1wU1vWyqzoOsVVRkY4I03qsGek74T315zGWVN0Mxw3rOew8YyOviqHBZk+rEgyzaZrejrnkJMHlv0lEIatV1R5szJSVaKrH56PuT0yhHcateCG1e1AYQ2J67cjiyAIbP+P3ozo8sqqKl1bsgjBBSu5q5Q7JFo8Ti9xF04EIWaZw58uigMAJo5jFdn/It4eRJQwumZYxG7hO5L7pyc7/e3hm4Se0cxdsaSqxfTJzT7lkQj71kmlx6XlbaFs7JWl7JMyAGqkMSTpCzFrYZ3AkUKQoWBsq19Vg2sAWTRRFIR0uxk0k4oCDVQzbiAJjpCfWvKrn+QnBtTG1eZVlMNTdiLF5YcwMMSPxaDH5RxxHnYc1CBbnJjk9QQsmobseeJzufmg/Pfj4gt8/W7oDs7kclI6Mo0/PEL1stElLHhQ9MTGx1RrzHvL+Ru8ptQgW9CjF5K33TmR4XkOnQzYuEihEGGNNjvmqtMeRv7HwWK2haRnHSdMU1Wb/B+/9CxbdUT7kvf/EYupQBMOt1QsmsednWfb6LMte1Wg04P4RO3E18C+ZMI/bruW+b1TVxyJlRwQOBuw8z4vBYHA7Yjwq4bEqk/RaAT2F82SLu+S/J4R46aK4eFI9UdXHCVu93r++LMuzTXhgsg2uVkSErCpp3N3CBBV3zWqfWdz3+vvRfjQcUOPOYW6tPSCEOG2LR5qmVyLGw3t/IXaqR9uFfg9BjEUE2lq3t54UjtW+0Xs+urNd38v6s9X76kF3xJqI68Mq3JLC5CuO5B4JBf9QuC/ki8ekE7ZErXf+oCL3Ju+Ln9LkX9NUfgLLDdSiwl4TnLq2dIjO29miyy7cRk+5dBudu61NUw1BDT8gTTklyOjiTQg6DxV149bbUVlQwlQWXAVGapeHDbaYthexI2ECFjZYTaxXVIqMctGkeZvR/Y916Wt37qfv3D9Le2aN71kSBQLTcU+DYImpJas93pgdJvggm/B9PQ5VxcyGi5p680IIYZRS95dlCeEx7nS62Bh4hzEG4/WFsa1x0VXf68p1dNi/R9+znLFhGRbm4WHqZ6Y+BxbxlasVshKtO1crxHZorUeFR7gW8MMzl2VZ4FbvkC+HF95zvGdSCPH44jm/UmW1+t5qJUwZzWo1KjzqcQT/YlMl1Hao5tJ6rhud/5ZzfXV/qMei+lrrTcFKyIRDLZ2D8VmMY5WVEOnMUcfjhFmt4GrlnIPweBbOMSrqlh5/9Oc4xgVRFSwb8ZywCMjAAvf0yLHi2B+/4sI5SeJ4W5awjsR21+MARIeu5gwDy4bFHKLD+IDNjiPejFHkaBXjzmo2IZ9UVfOich53Usm9U+2pvxt0+9fbsrxIUynaiaCdkynt3takC3dO0BUXb6Hztrdoa1tSJjBeFiR9TiJYjG3IJIUh04bCrFFghvGz3jqpUpfjd0FqVulxa+tHEBOV0BoKMOzpDAVEXVSwsrKExB11lqrqPFUdjiPbQpgnMLInPneJe/TggvjhvoF48PGBeHB/l/YcnqeD3YIWSuFzh+B4B5/Hz/SJXrFkQ2ToDbbouogNnh2NpPEeEsEyklhTVklEqljAUOCwiu3zlqzQMX5wGZ18qRBbxkfOnreMuFrVWa1uPsNZrajZbF6HdHXW2n+76HrxB977W8qy/NZq7Ygt4+6gc90wMTHxhizLXgn/ZOw+YaO2nsyWcYxjDnon+lwlNmozLRZi4XuYa/v9PoTHV6217y+KAq5WJwtEXm4T1+v7kNHsLdbal3jvESiK3ctYHjWMyQIm8zcMBoOzzdUKC4kXe+8/XJbldqVUipgeXFM9EWF3uNFowBownCRG+361Mg9jl3MOfllIp1vHeJzO/QRnZLVCjEdwfxpdEKA/oo2YPLHTjr+NiKVjbs6MLBiHu93VogP+QpXrgAoWkGp3cuhu4b3AnA3dQAomBR+3L0MBvrC9h38R8og4QeGsc8aW9qBS7re9dzcI734xlS7RIngYhCSYKfwJPIlWSnLHtJZXXbaTrrhkK128s2N3TKhS267MhBWJNIJMSCgVd1Ph1lHnng9Fq6r5xwuBbFXB6QoJ5uELJpCnCv7qcDGIqbCsTGhglZ8rldg778SXv/6o/s79Xf/ojHWFItFD8hgpvUPNj7CTV23n4cMuWJ9CO6LP9xGf/9G+UN8P7CCjayRJcn+e52shPFDH421wGVq0UF8YF0fBzWTUuhG6U9WnguVuifA8nX571GerPju0wsFqYK39Z2PMjeu0gGCI8YDFo7JwDtclWCTimaue9aXP2AnXL5UrUrXu8ZjDYPXAQnCf9/4ri33k3xdFsWrCI8uylzjn3mStfQ7G6+rZD9aAyroRxgv0T/yMv2McwfXV7lf1jTyWWFjSQYL7WS08aqFWWT3COZcI9BBjVIsOxI9hTjfGzC7OMXckSXJCiwcKCFprESP0LMw9I+6l9bUEq1Rtuan7dmxjcJseWi2MseEzWZaG6x/d2a/H3NpiA6tyHG+x6VNbwDEOWFIybk7GNYKjMowNCb5CLFX0aIqbmEKqYO2IQoy8guk4fO+iW3dlfJEkH2812p9zpbnBmeJi70qfKViFHbWkF1vbUl5x4TZx5aXb6OJzmm46y81Uw/mmtjKRhSSH/Q7s6sfK37AwhCriGCPBIaTTPRLcERJz1O5QVTrcIwyCKhkKqBg4Hn8eLQMYAsaCeTlYOgJ64WMEHjx7HYr/OYUEHmJuQOLQvKLvP/y4uPuhQ+L+vV1/uIS7AaHaky/QQtwzPC3OfdYiacmId1eNsPoXD+bORKXvIaL/LhYUQb+TAkKIHEZyeFaFJyHMY6E6SjTIDJ/daqA6cqF1bD7cLFdtVFxnB1qPwgMZQxuNxs8kSfKBoiiQ3epzRAT/yzV7aa3/pXPul7z3L0PV7GrRG4Jh0zSt/VCXtmdUDZ+srfV76w5YT8ohsByLz3a7LY0xEgOklBKuVgjW+1Cv1wOPjf4Ca5g54YbwLCnlVinlBHbS4C5gjMm99wjIRJrls+31wsUUnx9AHETlGoMFPYplQmx4fCGWCAMeJqjK1QJ+/bhOmaapQnB9tVNWOueQIhRpb790miCukFJ+AotHtAvDZZqmEu1Bn4SfVCW8wyRb72RWQrAyDQxbENwdqr8NB9XKpxtzBdoPX//geYP4Fvht43dlWRZxIQKrtBSLSQakLcqB9w6ztEEMBqIoJTyKhPLdXq9wpAqSKicnDpOXHyRV/jx5/xrhbD9VNviqQLdgAlBESTulZKpJqShJnL9L0pWXTvef/dRLZhrUT9uJS9qJUIlAYGbhUGdcxXTzQb+Eya+W/TDEVAHoxpFTQnm4hAkqnQ2LCicXK6sLnzTc3MC7vbO5fGDvQnLrbbPtx7vWLDgyC4aUVeSMkN4K6cM5rIPPVAiwd86E5iul4MLke71eSHCRJAlmVqRSgTuOx7gENzX0C/SVxYxkD0spx+1qhXsLsfFraZoizfVFEJTYrKmFx2IQMzYJ0K6w9smyzNULrlHhtGRSX25XHp2bw/e1+0tRFCrLMvQxLMS+RnERcfhIbOdyTzHW9yHG4/mL8xtS/8LKjsUrHoqwysLCEy6O1fN2LOGxVHwMBX7FPameOYwfQcEgNgEWj8Vn/HfyPF/NVNkY12C5eXY1fmCeRKxWOG3lRhwEA/o1xo9+v1+7QS0VoqHP14u+SsRAOAUXssoVNGxY1C5b2LjAOSrLSti4wd+r8yMhQy088NyE/iilPIwYD2PMr/b7/UePd6ellL+mlAp1PIwxfTx7GA7RjizLwrXVQf+If6tdptG2RiOlsixoMCjgPu1R3A4WDLQXz0gUCzKIibh5gOZ5GgyCC2rozxWz8Du8ms0GwUPXmjB+Bh44HmI9VPhSlBd5iP9C3Ci0N9ytLFLqhXyzHooFCiD6RQUyIhUkDklnPyOJbsBzjduGSkYopdeQXk5oSlXp1e4tJC4/Pymefun07Hk7W37nVJpOZNSUtoB5TgZLtJDCIqQPRw4WZxs2ZbBTE92rojUo7u3EZgQFFINAqvjyaKWJK3CImcoahE2pOEEEkRP3IyGjQniHEV5bbAQZJ1zplCmMyh95fFZ974GD2Tfumm/OFCS6jkxfUNkncguWbN8Fe7WPVnQnPbm/JUcoOhr67zHGJ91ut7eVRfGHzrqfs846rbTL0iTMhYN+v96eQl+RjSwVhbGo7wT1FTbYah+waqOvTrISgMBqzcJjrGPvEw6O3e7LYfWorB3IvBFS/azhaxcePKXUedUiEA9zEAVVJo7V6hNHCQ90xtotodrtqAUJFmRIg3jviQbINeQz7lPhulFZFjn4O4vV7DFp4issYo0x7cVdBljBjpsCcdwNPI3jn6O1foYxBsHU8MnHC/0rJF7BQgn9IGwdxWDyEJhbW7nwXsS4VAMX/obMWKjVgCDz03l1FquoP1sphX+xWgiLXWttiV0+TG5VxpY6YBPPA2bCUbv+UeevFx2jv8RECDFT7cjiXopms4m3RGelaAkZbndp3ZDCIA4mBFd67OwJSrxOdEhuO9tDkfUEsxa+DJF6lJLyYnL+YrKFCRqFAr9ghMiIRLtJarJJKvFK7Zomdel5Hf3Uy87R0ylta5DJEmFkpsKEG1yRETcOf6+gM+L8GKbH4MIb+iQ2u5A/MizsnLfGO4OdduOcUJZ06mf6rjg43194aP/C4a9/b+AO9Gw5a8ktFCQLFbJYwakMMYqhD6AWiEIwIpnhhASB0ev1IAAhQMEfXwbpptF/wBT8qsU2xsxvExHcScYZUA1/+cuzLEN60lY1Rg7vH/quUqo+P77XI/13OV4HK+rTI1mTwgKseqbwbGCXH34+q37OFTXw6Dfj3mKMu1gpdW71zA83p6s5B3FP9eps2UEe9WkqaxnGltrJHvEJ+8qyxLyKgOvVeu2Ii1WaquK1woKtzqx1JEtTXBjjBevHkjFieG/qrG0hyURMShESU1TjI8bFMDdW83F9n8Nx8WxA3OLaR7NoVfce5whxUEKIwaKoONjv97+JOLsTgHiy1vp8KeUWCP0qS9fw/GFoiWM3PDZG2xLEo7UFFQX+Fi0Y0QoXz3YkZhS/wDOPY8Xjxb+H/4b3VYlHQnxd7BM2VDqNnxy+OfBFO/HhNGYNC5m+kOSKSIzWBgoxz9gHIgynRAUZtbdJdqcnahqiAB6vlja6qShpkaKd01ZetDMVT76w5c/fMbV9ZyfZ0crUNuWLllKqJUi2Pfl2YX3bOz8lveto71paE3aYEq0EYq80CadQslWGHAowYtcFBqsJIKYj9w7bRsDmHdbtxsf1e2m9gP0I5vcuOeqSoAXyfsE73Scl4cHazUs13ze0sP9Qb+HBR2e637u31z1YWDVXkO85Mj1Hec+TKGyYPARWeDGxi320LOmrJ+gT4JUkSXK1c+688IApRVkU2rbI85J0LF+CfAFaZdhpg7kM/Q/jIb5G139LN67Z4rFaI9MKjoPFz2WL2XruJ6L5MzBZ1AvdOgvPCpq+am+tJ28csF5oYtAIaY820asWeaNiDytVsBjngmpciNGnkLkJ1zMahH1kHz0OSMMFSPX9qHtdPWDhX8w7WGSOpvo7lbbjfOBau7TV/a4WGvUx60UQ2h8jCk/+Gr13owu/RE48bAAAIABJREFU4/2+PmJtLVm6WDzWTu/o78AXu8l16lY5HYGH90xNk2hPhNlRZM0JedGU0xddNJXubE93tO1r6Qoxob3QKclUYRNMC+GGabRJSeN1KHUeXwbGlLCCSELNcuutK3sleSu88eTKJKWDc9YcXpjrPfjw3MLBw2QOSHKPzpM/DE+IKi6yjjs8dOioHbalu22jZvml92hUtOF7jBXjXmij3wQRvSSFMtpWW8Lqvom2h4m9QjfuttWTOcaJ7sm76Rl5R1jAVF+jz17NphaeYLZi4TGy2K77De4Fnlv0jeU8u8uFgrbV4uZUNuaWLrxGx4D62Mu5/hONNfXzgXbWYyf6BsbPE/VFjCW4R/X1oW3L6bunwmG5vEfXByf7TH3duPe43npcHB1bRt+ztB+GuWo3kTx3N1G5nUQnJ3nx9FbxtAunp3dPZpPtFk0kVGZNqRteihZJ3yjLoiFITEiiaSX8llTJSZ3oKaUFUn93HLmW964hyKUCGgfbO3BGCr5I8JENQgk7UQU50XOCusL7BbI077zvlo5mS+vmyMOAIbrOuZ731JeeBl4gQ27SL4XsLeS2//hcPjhwqN9/pF/29x2YlfPzRHsXyPUSWN+jFxi8AoNnmiR3+HB4PrCrdbIXNl7CRt3IG+tsa6O/q+9XPX/iXpywD42z85zsosb692O4WqFy+W+P9aR8cCbABJjA8QkcbwGymsyWLubDsSsPsvD9p24cXeQhPKB+3UI3XhUnjHdXv3rXYs7rj+65Jmw6PnZPx9P1t4YF3Z13krjqquvFnj3zYmbmDjdSfGo1r4WPxQSYABNYKwJHjc833nijumr/fnHuk+dF/vBOeckFjys33VC5GEiaIWp2OkmrUbSFlNOa7LRM5Tbn/DYp/JSxRceUZdu7sum9y0h4Td4pJA9xXlgpFdxucylooEW64JWa11rNKqlnrFTzjuzBft/NiCLJjZLlDKwh3dJO5cYcKDquSOftY7tfYm+66aZaVC1ltHSuWYu5Z9n3iYXHslHxG5kAE2ACTIAJMAEmwAQ2IYGhKfjdMDLfdL3cerCpLsm1SidzYSeUmhnMq20NK0rKZEmFNFTKjFKZl06oMuavShPp4fuWJdKbQnpNhUt86myhvEjatmx0veyVNkeNo6lZexftdFfeucPfddVV/l033RRDzc/yFwuPs/wGcvOZABNgAkyACTABJsAE1o4AYuDefROJd9FN4aS33HmnuOuq/eK5VRPu2TMv6BqiLY9desJ19qXnPuDvQClUInry7k4QFfuv3OHvuusq/6533RSCQ0YOcNaLDlwfC4+166d8JibABJgAE2ACTIAJMAEmsGkJsPDYtLeeL5wJMAEmwASYABNgAkyACawdARYea8eaz8QEmAATYAJMgAkwASbABDYtARYem/bW84UzASbABJgAE2ACTIAJMIG1I8DCY+1Y85mYABNgAkyACTABJsAEmMCmJcDCY9Peer5wJsAEmAATYAJMgAkwASawdgRYeKwdaz4TE2ACTIAJMAEmwASYABPYtAQ2tPBIU/3aRqNxY1kW82Vpbp6ZmX3Hpr3TfOFMgAkwASbABJgAE2ACTOAMEtgMwuMVZVkssPA4g72MT80EmAATYAJMgAkwASaw6QlseOGRZVkQHsZYtnhs+u7OAJgAE2ACTIAJMAEmwATOFAEWHmeKPJ+XCTABJsAEmAATYAJMgAlsIgIsPDbRzeZLZQJMgAkwASbABJgAE2ACZ4oAC48zRZ7PywSYABNgAkyACTABJsAENhEBFh6b6GbzpTIBJsAEmAATYAJMgAkwgTNFgIXHmSLP52UCTIAJMAEmwASYABNgApuIAAuPTXSz+VKZABNgAkyACTABJsAEmMCZIsDC40yR5/MyASbABJgAE2ACTIAJMIFNRICFxya62XypTIAJMAEmwASYABNgAkzgTBFg4XGmyPN5mQATYAJMgAkwASbABJjAJiKwYYXH1q2d64TQr+XK5ZuoN/OlMgEmwASYABNgAkyACaxbAhtaeEipX5sk6SuMKReKorx5dnb+Hev2TnDDmAATYAJMgAkwASbABJjABiaw0YXH6yrhMW+MvXlmZpaFxwbuzHxpTIAJMAEmwASYABNgAuuXAAuP9XtvuGVMgAkwASbABJgAE2ACTGDDEGDhsWFuJV8IE2ACTIAJMAEmwASYABNYvwRYeKzfe8MtYwJMgAkwASbABJgAE2ACG4YAC48Ncyv5QpgAE2ACp01AElGHiAZElJ/20fgATIAJMAEmwARGCLDw4O7ABJgAE2ACKRGdp5R6Spqm01rrr8/Pz3+fsTABJsAEmAATWE0CLDxWkyYfiwkwASZwdhHQRDSZpul53vvnCCGenyQJrB4f73a7f0tE/uy6HG4tE2ACTIAJrGcCLDzW893htjEBJsAExktgS5qmLyCin5VSPkspNem9v4uI3t/r9b4w3lPz0ZkAE2ACTGCzEdjgwiN5XZqmryjLgut4bLaezdfLBJjASQk0Go0LrbXvyLIM1o5zvPfGe3+n956Fx0np8RuYABNgAkxgpQQ2sPDYep2U9Lo0zV5ujFkoS3PzzMwMFxBcaQ/h9zMBJrBhCWRZdrn3/gPNZvNKKeWE975XluVdlfD4/Ia9cL4wJsAEmAATOCMENrjwkLB4BOFhrb354MGDLDzOSDfjkzIBJrAeCUB4CCE+WAsPIuoPBgMIj/f2er2/Xo9t5jYxASbABJjA2UuAhcfZe++45UyACTCB0yLQ6XSerJT6oJTySiFEsHh477+NGI+ZmZm/4eDy08LLH2YCTIAJMIElBFh4cJdgAkyACWwuAhj3Q7YqCA/n3B83Go0rKlerQVEU3yKi983NzdXB5fU8wRmuNlc/4atlAkyACaw6gQ0tPIQQr82y7BWVq9UnDx48+PZVJ8gHZAJMgAmcPQQw5uMLKXPFxMTEZUT0wSzLgvBwzhVlWX4LMR7z8/OweNRzhCMie/ZcJreUCTABJsAE1iOBDSs8Op3OdWmasvBYj72O28QEmMCZIgDBkVXVyZNOp3NRlmXv9t4/1Xs/6ZwbKKXucs59LM/z/9br9USr1aJer9clogUWH2fqtvF5mQATYAIbg8CGFx5Ip2utRXA5Wzw2Rp/lq2ACTOAUCXQ6nW1FUVxLRC8VQlyotW5prS/VWk9IKaX33lpr+977x6y1h4qisFJK672/1Vr7+aIoUOODXa5OkT9/jAkwASaw2QlsWOExOTl5bZKEOh4vt9Z2WXhs9q7O188EmAARnauUelGWZW9USj1ZSinSNG0opWAJ8d57uFRp1POw1hpjDP5TOuf+whjzn8uyvJ2I8B5+MQEmwASYABNYMYGNLjxeW1k8WHisuGvwB5gAExghgIX59iRJLsyyrGetne/3+3A96hNRcRYtxs9RSj2/3W6/RghxqRAiabVaW4kodS7oCaeUgtkDVmJYPlye5xAgnzHG3Iz4j7PoWrkDMwEmwASYwDojsKGFh1LqtY1GA65WLDzWWcfj5jCBs4xAUyn1M0KI30rT9G7v/bfKsvy2MeYeInqciPKz4Xqmpqa25Hn+TCnl84wx5yulpjqdzjOVUtsq8VES0f48z+8vy3Iv3KxgDfHe/7P3/otzc3P3savV2XCnuY1MgAkwgfVJYMMKDwSXa60hPOBqhR1KFBDkrFbrsx9yq5jAeifQSNP054UQv99qtXIhxLz3fl4phaDrfUVRPDgYDO7rdDoPDAaDh7rd7iEiwiJ+vb2SycnJTp7nW733Da31xUmSvCNN0ydJKdvW2txae7dz7s+MMV8WQvgkSYQQ4vChQ4cOElFvvV0Qt4cJMAEmwATOHgIbWnggxqPZbKJyeRduAlXlcg6MPHv6J7eUCawHAnCzShEvJoR4z9TU1ITWWmJRXjVuoSzLx4qieEgp9Yi1dq/3fp9zbp8xBv8eyLLs0Nzc3OH15qaUZdmTtdYfyrLsKVU63Rx1PJxz7+/1ep9fD/C5DUyACTABJrBxCGxY4bF169brpJSvbzQaL4PwQHD5/v37YfFg4bFx+i9fCRMYNwGMker8889PDhw48DIp5Xu3bNmyJU1TLaVENHY4f1mWiIMonHMIxMbvDzrnHnDOIQvU/dZafP9DrfWCMaaXJMng8OHDgzMdH5Jl2eVCiA+NFBDM4UJWCQ+uXD7u3sXHZwJMgAlsMgIbVnjs2rXrWu/9LymlbkRRLCHEJ/fu3fubm+z+8uUyASZw6gTqYntQF3BRenmSJO/funXrFu+9NsaEI0N8QIQgKBvf48s557z3JeLLyrJEdHbfGDNnjIEQ+Y73/k5r7T15nj+yxH1pTauEV8Ljg81m8ylKqY73Hm39NgoIVpXLeaPm1PsPf5IJMAEmwASWENiwwmPnzp0/LoR4A/yyjTHYxfvkgQMH3rLeXB24RzIBJrCuCWCMxOK7AeGhlHrfxMTEtFJKCyGC4MC/ldhYeiEhPS2+KiECpTJTFMX+oigOaK0PCyH2DQaDR3q93g/TNH2IiB7q9/uIpUCw+tgX/ZOTk5dbayE8rtJaT3nvUbn86977987MzHxhLdqwru8+N44JMAEmwARWlcBGFh4/AeGRZdlLjTHOGPP3/X7/Q81m02utAVGUZQk/beSQ9IYMadKRhw7/J6wSSlNSgl81mhR2OOMm56q/0Ca0AefDK8FZQzPxT/wG5++XJTWbTdIJeby1Pz8ffiZ8PuzAVm3ENeA6V9BefD58Bh/D96Spj2PW54zcaFCfZ7kU0IbqWpZeT1kdu76+0fcd9aGTnGvk8E+45PC3wGdApQFb3M8GmcGgut7IrgzXFfmbviHd1PE+xN/58MnqRPV9qpuFd428jvlcjSPSONEJkSmpLA0lSfOoeOayJEqS2DJwrr5d1l1DW3FsXG4/PANHrhDdAL/Dq6lxzthfanZHPqup3+8Dm8en8awZISyVq72gxvUfuVacCteKayZKEBxNvd4sJUkrMIi/P/Grfgs+m6apW1hYaAghbkiS5E2dTmcqSZIgPPBSSg2FR+16VR+9fs/I2XzllmUQIyKEQHzI3sFg8HCSJEF4IF4kz/MDSqkD1tqZNE1n5ufn56ohaVXFCISHc+5D7Xb76YvWnC3OOcR4fM1a+0czMzOI8VjV852MO/+dCTABJsAENjaBjSw8rhNCvE4p9XIpZcNa+1Ce51/LskxhlxKLE2st0rUYT9iRNEIpJVw1zUpBJKQka21glGiN76n++/K6hawn7eNxHk7qOJ8jR95aIpIkpCApQjvD9955st5RWRjfaKThb8Y7ynsDShtpaKspS6q3Z/E5nSjyxhOJ5S0ekMZfhzpiRMYaklIHIYTrbmQpJVoRmmfsyRduo3ys86SkCsYmT3BLUT600/mwYE6zDHeAHFxWKlKe8JbYlmW8gGj4qu7REbaSwAu1CcJ14bhZlvkiH5BSgpROqCwtWWfRqNBOa3xYtEf24Z543J/gUiPEsC+Mnrdq7nHu9YmvJV4vbtUwYHkZlx3eH/qMMZayLCXnLCHsAPXgwFYpTVKivSWJ0J+WxxTwhAo7+gL9SipVLUFdOGZYvEtBWmnC+tmWeDZwbwVuZexHUlKZlziGJxn6oPHOD+CctPTi4i+Orksnafj8nJCFw50xTlTPdbhOKQWeb4/vtVa+3x/gforIAvfzmM/E0M2pqmkR7rvW2hZFkXrvn5QkyXXbt2+fEEIojA0QXBAeOHcd81G7W42KEAiQpSIEf8dnUR0cX6gaDvessiwPF0XxMBF9m4i+V5bl9/M8f4CI5okIWbRgDVnZQ3gcgpXw+PDk5OQzkyRBpqt+URS3GWPec+DAgb9m4bGsx5DfxASYABNgAssksGGFx7Zt254jpfxFpdQrlVJblFJGKYXATmziimpxEHZDpYLKwDpJiqIowsIEi4QszQQWns46KsoiLi6weDtCbbV2A6F8wi3DOdI080WRh3Zg0VYWJSmtwleRlx4brbH9RBAh1jkypSFrHWWNNCzojyycwmGX0U5BaZKE66zOO1wogQF2vweDATkXFpdhcbeszhMEnCAFYWQclWUR2p7oxEMY4ZXnWBRHt5WRpp7g8Fhuj5z+GO8EnvpY9b0Oba7fK8iXhaFYqBnXE3bksQMd21LvYkNsuig4sJDHsRrNLKyRseBdusO95Lkbtiy65Jxw0T96Fcu4X/FMzkAgYnGNbu2DAKn7ERbF8PWJfSqt/jY89Alvn0pUeD8W1+ChEz3sV2karR9VvxMyiMp4XDDUQchBsKJtqmbroOrK0g7vyxPEx4gewR2G8KleJ+aBm43DEgmt6z5VYCPBowQFLiBoEBFUF5R4eNjgITU8gQ/9CU9W1MTROcpaqOaw76BdkiSo8I3AcpwkcMH4Ea8Vgs+HvjP6VTEZXmrdX+r34HNhQ8M5NDDcK9TOQFrbbrcLtyxYROYHg8GslBI1Q75srf0qEf1gmWP8Cd/W6XRQvfzDqOVRCw9s0Djn/uO+ffs+t7yxYzVawsdgAkyACTCBzUBgWWvHsxHE9PT0RUqp69M0/WVjzA4hhEySxEopU6zvq13PuKrCcoOqHVshws4t1kBpgrdCpGCBiR35SOLEu9JH79oulx2Ojc11LE7DYjhsOcfd7zzPw8IvUUmwQEjsuKNNLu7K19YCrLVxObAu4BhYOAop/fL2uOOyC8IC/4NQCDvYYVEe24Sfh8v9ZS+Nq+VctShD201pvdQQcZF1TTX8e2TxeXTfrOwBeEt9PSOteQLmcAerQ4crct5DAMXVZ+QXfh0zEJFUta9+aAQpEa+/Pgg6SeApBDUaWRBo4B86z2ijjnPDl0ilY71ruNu+3D4T3hcX3MNXLd4gQmH1WPkL8QoUluij1x4EJywguGforEvuThB38QHxSunwjfMON7i6YaEve2+j1etYrxERFx7L6rWsnoaje19ZjZ5oXYAIUdY65ZyTsHLFrjbS2eJ1BfGB34cfK10JUYBNiTRNm1icCyFS/FxbWOqGHsOtaniZtRWkOm/sMpWVBP/iHIPBwCIrFmJCkO2q3+/vLcsS6Xl/WJblQ0KIu5VS3y+K4odEhNS8p/2C8BBCwOLxrDRNt8CzbjAYwNWKhcdp0+UDMAEmwASYwFICG1Z4EFFr27ZtFzYajRf3+/0pYwwWDr7ZbGpsAle7wZjoBVxonDNUFIZarUZYEDjjSGodd7vhdZLAvcTgncdfCJ2a5hhZNIaNdF8McsKucdzFdjQoctIyoRRxCtXuO9qFNsdXdPPAlzFF/JyUVAwK0rAiRNeyk7wgVOLuOVysSAb3lcoKQVQUJSwxkY0zSy0qJzw2sNjCUpIqShFbURTh/TDy4Fj4HX4IVprjMQyXsJzrCEc+6jjxkLjLFHnA58c50lIH9ymcG/c6vMvEduBtaE7Ehx/iZyCYGo0G9Rbg8YK/1Y+QPGHrQh9bwRWc7G5VV0mawqI1uFLhlSRZ+BditdmM9wuWJogmtPXEXSGycY4E7guYaB1/N0Bf0prSVAfLFy4GLLROw5XB8jK8fzJaPar+GMwLQcfUUEcuDiLeVm5mx7rm5bieQa+Tk6HNtUUO9yg+I8F1TiRJpoqiCMIDoiGea9jZhuqoshQGkRTfF1LmwgKRKKUu11r/ZJZlLV2ZVrCBAXcpfNVB5jhyrWmW/ou/wYyCFywc1eeM976HoHJjzAHn3CF8GWMeLcsSouNBBJ4XRbGncrVaQeTWiXvSiPB4ZpqmW1l4LOfJ4/cwASbABJjAqRLYyMIDTHB9WDnVK4z6+2Xtop4qVP4cE2ACRxE4NWvOyiAGF6mTfORU2yF2797dPHTo0CuklO/btWvXJIRHLWxGLR3Hcr2rCw1W74OKQQD3IM9zpPl2eZ7PFUXxSJZlSGN7pzHmO/1+/24iWhh3Fr46xmNqaqoWHgNYPNjVamWdj9/NBJgAE2ACyyOw0YVHLT6OFeR9skXK8gjyu5gAE6gJnOrCfhwEl45tp/q814Km0W63b0QBwa1bt04hnW4d0zHa+FqEVOl1Q9YKvKy1+IKpY4BCgt77+8qyfEBr/X3n3MNIr9tsNnsoLthqtbr79+/vwzgyDjCjx6zS6X54amrq6sriked5flslPDi4fNw3gI/PBJgAE9hkBDaD8Fh6S5ezM7rJugFfLhPYkARWUwg1JycnXyGE+KOpqalpGfwRQ4T5US5WCGjP8xwaA+5Q/bIs4Tr1KL6MMXucc/uIKHxBbKRp+li320W8BqqYr/lrxOJxdRVcDkvMV40xf8RZrdb8dvAJmQATYAIbnsBmFB4b/qbyBTIBJrDqBILwkFK+B3U8hBB16Rhko0LIBoLCB1mWzc/Pz88gJa6U8tBgMPihEOI+7/29xpgH8jx/tBIZp2qBWdULy7LsyUqpD23ZsgWuVlustQgu/6pzDsKD63isKm0+GBNgAkyACbDw4D7ABJgAEzg5gWa73Ybw+MOJiYk2smQhExWKAQohSufcQWvtg0KI7xpjvm6MuUsp9UOokMplKgSsLyMO5eQtWd13QHh8eNeuXc/IsmyLMSafn5+H8HjP3NwcC4/VZc1HYwJMgAlsegIsPDZ9F2AATIAJLINAI03TnyeiP2i1Wsh4Bfcp1NJ4kIjul1LuFUIcIqK5fr8/2+v1EBhex2msC+vGsa4RrlZCiA+0Wq0fbTQa27TW/fn5eRQQ/I+Vq9Uy0PBbmAATYAJMgAksjwALj+Vx4ncxASawuQnAtepZWutXNBqNWSHEY0hvq7Xe2+12keZ2tqooflZR2rFjx2XOufdmWfZjSZLsUEohq9Xt1to/3Ldv32fPqovhxjIBJsAEmMC6J8DCY93fIm4gE2AC64TABBGh1gWCw2MxmpOn8F0nTT92M6ampp4khPjDTqdzrZRylzGmtNZ+2zn3+48//vhfne3Xt67hc+OYABNgApuQAAuPTXjT+ZKZABM4JQKjdYFGU3SvW1eqk13lrl27LrHW/l6r1fqpNE13E1E5Ozv7Q2PMv5+ZmbmZhcfJCPLfmQATYAJMYCUEWHishBa/lwkwASawgQhMT09fvFhh/qZGo/G8NE0vQMx8nuezRVHc0u/3P5fn+b1JkmTW2sODwWA/EfU20OXzpTABJsAEmMAaE2DhscbA+XRMgAkwgfVCYOvWrecvioo3tVqtn02S5DKttfTemzzP7ymK4jtEdG+e54lz7i5jzG34PVtB1svd43YwASbABM4+Aiw8zr57xi1mAkyACawKgU6ns30xpuNlU1NTr02S5BopZQNFEVEBsaq0Xg4Gg8Ja+/8YY27u9XqfISK3KifngzABJsAEmMCmI8DCY9Pdcr5gJsAEmMCQQJZl2YWLqX/fOjEx8eLp6eldKMhurSXvvdda+6IoyqIovjwYDG6enZ39T1VdEkbIBJgAE2ACTGDFBFh4rBgZf4AJMAEmsGEIyMXaJA0ieu7k5OTzO53OT3rvL7TWtlCdPUkSyvMcma5uL8vyL+bm5j7CwmPD3Hu+ECbABJjAmhNg4bHmyPmETIAJMIF1R6DTbDafmmXZv1BKPWmxtseU9z5N01SisAcRPaCUum1mZgbVzNnVat3dPm4QE2ACTODsIMDC4+y4T9xKJsAEmMBaEkiIKJ2enk4OHz6MKuwGLlgcWL6Wt4DPxQSYABPYeARYeGy8e8pXxASYABM4XQJ1zRL8a1lwnC5O/jwTYAJMgAmAAAsP7gd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6+7xwAAAA5klEQVQ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8P8Dl6byV8M2m0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44" y="4846751"/>
            <a:ext cx="3160396" cy="2162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1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2" y="2184040"/>
            <a:ext cx="422776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delay()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Pauses the program for a specified number of milliseconds.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Returns the number of milliseconds since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began running the current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20" y="1652090"/>
            <a:ext cx="7582543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3" y="2171292"/>
            <a:ext cx="493268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Serial.begin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the data rate in bits per second (baud) for serial data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transmission.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Serial.println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text, followed by a carriage return character.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1851660"/>
            <a:ext cx="6684062" cy="536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1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1  =&gt; Blinking LED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Delay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9377"/>
            <a:ext cx="5740400" cy="635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17" y="1807777"/>
            <a:ext cx="5657553" cy="504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113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Blinking LED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</a:t>
            </a:r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31" y="2076175"/>
            <a:ext cx="5055170" cy="450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" y="1327282"/>
            <a:ext cx="6099869" cy="619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6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970" y="1351280"/>
            <a:ext cx="4992624" cy="3413760"/>
          </a:xfrm>
        </p:spPr>
        <p:txBody>
          <a:bodyPr/>
          <a:lstStyle/>
          <a:p>
            <a:pPr algn="ctr"/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Basic Electronic Component </a:t>
            </a:r>
            <a:endParaRPr lang="en-US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4" t="-8534" r="-3038" b="-5568"/>
          <a:stretch/>
        </p:blipFill>
        <p:spPr/>
      </p:pic>
    </p:spTree>
    <p:extLst>
      <p:ext uri="{BB962C8B-B14F-4D97-AF65-F5344CB8AC3E}">
        <p14:creationId xmlns:p14="http://schemas.microsoft.com/office/powerpoint/2010/main" val="102234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LED (Light Emitting Diode)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semiconductor device that emits light when an electric current passes through it.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Visual indicators, status lights, displays.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Anode (+)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 positive voltage.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Cathode (-)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ground, usually through a current-limiting resistor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9" t="-19859" r="-3322" b="-37026"/>
          <a:stretch/>
        </p:blipFill>
        <p:spPr/>
      </p:pic>
    </p:spTree>
    <p:extLst>
      <p:ext uri="{BB962C8B-B14F-4D97-AF65-F5344CB8AC3E}">
        <p14:creationId xmlns:p14="http://schemas.microsoft.com/office/powerpoint/2010/main" val="12729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294132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simple switch used to make or break a connection in an electric circuit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User inputs, control signals, event triggers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:Typically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connected between a digital input pin and ground or VCC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678" r="6988" b="-678"/>
          <a:stretch/>
        </p:blipFill>
        <p:spPr/>
      </p:pic>
    </p:spTree>
    <p:extLst>
      <p:ext uri="{BB962C8B-B14F-4D97-AF65-F5344CB8AC3E}">
        <p14:creationId xmlns:p14="http://schemas.microsoft.com/office/powerpoint/2010/main" val="19192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97564" y="47244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Pull-Up and Pull-Down Resistors: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Pull-Up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Connects the pin to VCC (high voltage) through a resistor, ensuring a known state when the button is not pressed.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Pull-Down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Connects the pin to ground (low voltage) through a resistor, ensuring a known state when the button is not pressed.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Internal Pull-Up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Use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(pin, INPUT_PULLUP); to enable the internal pull-up resistor.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817" y="3054323"/>
            <a:ext cx="6453821" cy="3636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25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Embedded System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" t="971" r="6920" b="347"/>
          <a:stretch/>
        </p:blipFill>
        <p:spPr>
          <a:xfrm>
            <a:off x="6512560" y="1419015"/>
            <a:ext cx="4879340" cy="4822613"/>
          </a:xfrm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Potentiometer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26777" y="292100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three-terminal resistor with a sliding or rotating contact that forms an adjustable voltage divider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Variable resistors, volume controls, sensor calibration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Wiper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an analog input pin.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Other Terminals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VCC and ground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6" t="-5038" r="3262" b="-6402"/>
          <a:stretch/>
        </p:blipFill>
        <p:spPr/>
      </p:pic>
    </p:spTree>
    <p:extLst>
      <p:ext uri="{BB962C8B-B14F-4D97-AF65-F5344CB8AC3E}">
        <p14:creationId xmlns:p14="http://schemas.microsoft.com/office/powerpoint/2010/main" val="19192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LED (Light Emitting Diode)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LED (Light Emitting Diode)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semiconductor device that emits light when an electric current passes through it.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Visual indicators, status lights, displays.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Anode (+)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 positive voltage.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Cathode (-)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ground, usually through a current-limiting resistor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" t="678" r="9269" b="-678"/>
          <a:stretch/>
        </p:blipFill>
        <p:spPr/>
      </p:pic>
    </p:spTree>
    <p:extLst>
      <p:ext uri="{BB962C8B-B14F-4D97-AF65-F5344CB8AC3E}">
        <p14:creationId xmlns:p14="http://schemas.microsoft.com/office/powerpoint/2010/main" val="26032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Interrupts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97" t="-20566" r="7969" b="-18226"/>
          <a:stretch/>
        </p:blipFill>
        <p:spPr/>
      </p:pic>
    </p:spTree>
    <p:extLst>
      <p:ext uri="{BB962C8B-B14F-4D97-AF65-F5344CB8AC3E}">
        <p14:creationId xmlns:p14="http://schemas.microsoft.com/office/powerpoint/2010/main" val="245224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What are Interrupts?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3002278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Interrupts are signals that temporarily halt the main program execution to immediately run a special function called an Interrupt Service Routine (ISR).</a:t>
            </a: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To handle time-critical tasks, respond to external events, or process real-time signals without delay.</a:t>
            </a: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Benefits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Allows for efficient handling of tasks without continuously checking for events within the main loop.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65" y="894915"/>
            <a:ext cx="808009" cy="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Using Interrupts 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9000" y="1584236"/>
            <a:ext cx="856996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Attaching an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Interrupt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attachInterrupt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() function to specify which pin and condition will trigger the interrupt, and which ISR to call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Parameters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pin number where the interrupt is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attached.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ISR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name of the function to call when the interrupt occurs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mode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condition that triggers the interrupt (LOW, CHANGE, RISING, FALLING).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335271"/>
            <a:ext cx="9265920" cy="285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75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without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3" y="1156281"/>
            <a:ext cx="6709277" cy="640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89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138863"/>
            <a:ext cx="6642814" cy="644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13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5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 and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avoid bouncing effect: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56" y="1867314"/>
            <a:ext cx="4975625" cy="4983269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203787"/>
            <a:ext cx="5499245" cy="647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614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386" y="942551"/>
            <a:ext cx="6089766" cy="3487410"/>
          </a:xfrm>
        </p:spPr>
        <p:txBody>
          <a:bodyPr/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Examples for training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00" y="2446020"/>
            <a:ext cx="940820" cy="78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4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758197" y="635000"/>
            <a:ext cx="10827386" cy="4546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Creating an interactive system using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that involves the following components: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Two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buttons				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An LED</a:t>
            </a:r>
          </a:p>
          <a:p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Requirements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potentiometer should control the brightness of the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Button 1 should toggle the LED on and off.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Button 2 should reset the brightness of the LED to a default value.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Use interrupts to handle the button presses efficiently.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96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What is an Embedded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233407" cy="241299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/>
              <a:t>Definition</a:t>
            </a:r>
            <a:r>
              <a:rPr lang="en-US" dirty="0"/>
              <a:t>: An embedded system is a specialized computer system that is designed to perform a specific task. Unlike general-purpose computers, which can run a variety of applications, embedded systems are dedicated to one or a few functions</a:t>
            </a:r>
            <a:r>
              <a:rPr lang="en-US" dirty="0" smtClean="0"/>
              <a:t>.</a:t>
            </a:r>
          </a:p>
          <a:p>
            <a:pPr marL="59436" indent="0" algn="just">
              <a:buNone/>
            </a:pPr>
            <a:endParaRPr lang="en-US" dirty="0"/>
          </a:p>
          <a:p>
            <a:pPr algn="just"/>
            <a:r>
              <a:rPr lang="en-US" b="1" dirty="0"/>
              <a:t>Common Use</a:t>
            </a:r>
            <a:r>
              <a:rPr lang="en-US" dirty="0"/>
              <a:t>: Embedded systems are found in many everyday devices, from household appliances to automobiles, medical equipment, and industrial machines.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65" y="894915"/>
            <a:ext cx="808009" cy="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51636"/>
            <a:ext cx="6217920" cy="563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6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250" y="769627"/>
            <a:ext cx="5059070" cy="6640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83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7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Array of LEDs</a:t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You need to create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system that controls four LEDs based on the value of a potentiometer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Requirements:Use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determine how many LEDs should be turned on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work as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follows: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0 and 255, turn on 1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256 and 511, turn on 2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512 and 767, turn on 3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768 and 1023, turn on all 4 LEDs.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8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LED Reaction Game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Design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-based reaction game that uses LEDs, a potentiometer, and a button. The goal of the game is to test the player's reaction time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Requirements: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set the difficulty level of the game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LED should light up randomly after a delay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player must press a button as quickly as possible when the LED lights up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display the player's reaction time using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game should reset automatically after displaying the reaction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time.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8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0" y="762000"/>
            <a:ext cx="5431790" cy="3799840"/>
          </a:xfrm>
        </p:spPr>
        <p:txBody>
          <a:bodyPr/>
          <a:lstStyle/>
          <a:p>
            <a:r>
              <a:rPr lang="en-US" sz="6600" b="0" dirty="0" smtClean="0">
                <a:latin typeface="Times New Roman" pitchFamily="18" charset="0"/>
                <a:cs typeface="Times New Roman" pitchFamily="18" charset="0"/>
              </a:rPr>
              <a:t>LCD </a:t>
            </a:r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liquid crystal display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3" r="86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Introduction to 16x2 LCD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3002278"/>
          </a:xfrm>
        </p:spPr>
        <p:txBody>
          <a:bodyPr>
            <a:noAutofit/>
          </a:bodyPr>
          <a:lstStyle/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16x2 LCD is a display module that can show 16 characters per line and there are 2 such lines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Uses: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Commonly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used in various electronic projects for displaying data, such as temperature, humidity, sensor readings, etc.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65" y="894915"/>
            <a:ext cx="808009" cy="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439" y="3896360"/>
            <a:ext cx="5635625" cy="2969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7240" y="933778"/>
            <a:ext cx="59436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VSS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VDD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5V Power Supply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VO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Contrast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Adjustment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RS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Register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Select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RW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Read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(High)  / Write	(Low)	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Enable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D0 to D7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Pins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(LED+)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LED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Positive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 (LED-)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LED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66610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760" y="5857822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2" descr="data:image/png;base64,iVBORw0KGgoAAAANSUhEUgAAAzgAAAIRCAYAAACGWBjIAAAAAXNSR0IArs4c6QAAIABJREFUeF7svQeAHEed7/+r6u7Juzubg3ZX0ZItg6OcZIKFMT6CcwAcsAU8OI4jXHzAI5j3/wN3wBkTjgPuAcIJkIlOOCEJMLYxkq1gBUuy0q60OU7u7qp671c9szs7O7s7K+3K0vrXYO1Md4Vffaqq5/ftqq5iQAcRIAJEgAgQASJABIgAESACRGCOEGBzpBxUDCJABIgAESACRIAIEAEiQASIAJDAoUZABIgAESACRIAIEAEiQASIwJwhQAJnzlQlFYQIEAEiQASIABEgAkSACBABEjjUBogAESACRIAIEAEiQASIABGYMwRI4MyZqqSCEAEiQASIABEgAkSACBABIkACh9oAESACRIAIEAEiQASIABEgAnOGAAmcOVOVVBAiQASIABEgAkSACBABIkAESOBQGyACRIAIEAEiQASIABEgAkRgzhAggTNnqpIKQgSIABEgAkSACBABIkAEiAAJHGoDRIAIEAEiQASIABEgAkSACMwZAiRw5kxVUkGIABEgAkSACBABIkAEiAARIIFDbYAIEAEiQASIABEgAkSACBCBOUOABM6cqUoqCBEgAkSACBABIkAEiAARIAIkcKgNEAEiQASIABEgAkSACBABIjBnCJDAmTNVSQUhAkSACBABIkAEiAARIAJEgAQOtQEiQASIABEgAkSACBABIkAE5gwBEjhzpiqpIESACBABIkAEiAARIAJEgAiQwKE2QASIABEgAkSACBABIkAEiMCcIUACZ85UJRWECBABIkAEiAARIAJEgAgQARI41AaIABEgAkSACBABIkAEiAARmDMESODMmaqkghABIkAEiAARIAJEgAgQASJAAofaABEgAkSACBABIkAEiAARIAJzhgAJnDlTlVQQIkAEiAARIAJEgAgQASJABEjgUBsgAkSACBABIkAEiAARIAJEYM4QIIEzZ6qSCkIEiAARIAJEgAgQASJABIgACRxqA0SACBABIkAEiAARIAJEgAjMGQIkcOZMVVJBiAARIAJEgAgQASJABIgAESCBQ22ACBABIkAEiAARIAJEgAgQgTlDgATOnKlKKggRIAJEgAgQASJABIgAESACJHCoDRABIkAEiAARIAJEgAgQASIwZwiQwJkzVUkFIQJEgAgQASJABIgAESACRIAEDrWBk5aAUooBPMBh0wDf253hZrCsSHs+mFe++WPKuqC5XgHsPWnLT4YTASJABIoRGLmr7QGw5zeo5d21Enp6FNxwg2SMKaJGBIgAEZjrBEjgzPUanqPlU0qZsG9TOBMbrLfdZF0qlah1pCg3DA4gHODcVQAOAAgwuFJCGgCA/1kgskzwPICtv3HOR3/0FZ4HAIkXsp+zcUQuch5Xg3MlMB8wQEg5rk8ZmO1RHkIyhkUqdkjJGC+Stixiw1FmXzTaGFaISSC/sZwwopCg2c9k3rOfFivpnoiM+bFU7OwXZFo5zHabKWZMYTualsEnemC8Txxj2y9yq5ngPiCAK67w9mYYBuh7FN7zhADODenzmUMBX7DPUb7+irKqfugrS7AVK/DmSAcRIAJEYM4SKOnHfM6Wngp2UhFQaq0BW83qvsMvvM4ebD/DHexe5mTSFZz7I0KaYUcyP2inE5WJAwxsYFyAoaQCBcCAAygfKPyLoXTrz/rfOkT+MfK1JAcdA81GZ1IK2MQu9wQ5slkxxYMzjlOO2XhMKG0YK+R6wje5EquxxGAnfHFz1TpZO5ulQkzYlmYpv+OebEm3jgmtKjm2vvngcDbzbkIKQN/ymO6BYDCV5gySEljCCka6fBU1uyOVTS+VLX3zDlhwyTBjDG+YdBABIkAE5hSBufUrPaeqhgoz4jorxQY33FWRlMlFQ0faLjDd2AUsNbiCpQaXilTcNJmPKTBBKAaSGaD077UDnNmKMxe4koCTMpgygCkL8FGnAgY4wW2iX3aWp3y0X1+itzFejIzvYtrrmKVjooRRKI3J8lgtKOCREzIlYjrq0h+r2ZNlPI7RdK3MGTebEGYTwHTLeyKHn4U6KCbWZyqbkvttHvNifQ4Hnxmo7Bi0VjiK45MdzplkhgJ/aJAHyveAv+xFB4J/Cda0vCCssgOnvOPjwydydZJtRIAIEIHpEqCfy+kSo/DHlQCKgZ61d4ShwjwnmY69p+vgyzer1GC5TyRdv3JsrkTG74sIny+smOlXrsIhAwEMHMW5LZl0tZzhkmmBA+ADqc8APuEcI3DQYUDRg8eowMmOQHhDNJP6M9mHpyN9Cp+o4nPUQmClONI6rUJRMgV57hldtE9rW0ZKp0dWjunIF3w4pz/3MB4dqgkpFeE33XJOVsZjKpBWsccgPD2eoxJnpjzf/EKNzeOYi3uyJ5DXR8cVpdQHEtNiUKT9TtreS03cG3gpsd+Ovj+T62i5d2qkVCBx6AaU4sCl7vIAruu6lhTScoQyM1JYNhh+yX0GNyOD1S1L7rECwbVuhbFl4ao70qWaTOGIABEgAic6gWN0c0704pF9JzMB7eBv2mge3v1fN6WH+t6dGO67IK1Y1BeO8nBFzf5oVcMfuAF/AGG3QzI+LBNpOwOOUMJVSiaVTybHuJk+DSOSfesmSwaVz8jhQ/1T/PBe1Znw8JmuKhYkl5ztmkynrQNNkdhMV5rknsI7HofJ1bjiHa+8i5TP4SabqEqPB47ZzcMHYBxFvQp8P+3kP2wHwDKOpiw+YDPUJhX2rePZn3V+xY6Rm4t3Eb+6JlNMSifjcoiUBaxIY41QoTOTw92rRLzjLBk7UmP4fYNmdcsTRlXLzxZd/fWHTv5WQSUgAkSACHgEjo/TQ7SJwFEQaFt7ZxAqUpfE9/7l/SIxsMoAFQ03LBhgoco/snDN05Gqli0VC5YdhEB0APpDSThwwIVLLpEAX/x/j+O/UKIT98WCPvCFo7AUo2CeUx25tEsJO1VapV7PcSgsZ6nxpxuuGPfjlfdEth5tnU637BT++BI4ln40U23iWGw4GlpT3dfy+xqWMWffuwzYNxDqaW+vS3bvWcIGD1zAU12XxROD57iBSB8rq3m0ftlF36+pim9jp99xnJ/AHA0HikMEiAARmJwACRxqISckAbV9ra+t80BLf3f7p+3OvZf5ZGZedVXNcM2iszf76hb9ije+/tmUqOuSfr8TDocTAJBmjLknZGHIKCJABIjACUJAqY2W/fCaxYnhwbf293TelHASp4Ev0FXesOBX/qpl32t861s7GKNV1k6Q6iIziAAROEoCJHCOEhxFm10CXc/9d31iuPdN+3dvvYvbyaaayqrEwmVnHgouXPEwD8/b7vLKDsUrhtIcBrkLg8PDHbGmpqbk7FpFqRMBIkAE5gaBV9b+W0VFRN7Uuff3qx0nfrYVKjtSv+Stf+cvX/pc+QXX9s2NUlIpiAAReK0SIIHzWq35E7zchx781HlJO/Pxw4f2XhkMV5bXtS7rWXTGG3az6MIeR4YO2yrQZvPAIcmNV3gaOisroY8xhiM5dBABIkAEiMAUBNTatUasqjvauefRz9uZ+I1CCqvhlLetsXzRNVWXf+IlAkgEiAAROJkJkMA5mWtvjtqu9jzqf/nP91zlphNfi8djjdH555i1p1yUrlp4zrD0V7gZYfTYkr9imP4XwfQ9bTuwL9kHvS0tLDVHkVCxiAARIAIzTkDdcQfven33Db1dHbcnYkOropULXrF8ZZ9eeN7Fj7HTb6R3cWacOCVIBIjA8SJAAud4kaZ8SiYQ2/Kruu5N992cHui6U0gFdWe8Q0VPuxTM6sVMmn5IuyIhFd9jcetPnFm/EsLctWsX9K1YwWh37pIpU0AiQASIAEDsz//1uv07/7o63t/1DyHLJ8OR6MeWvPXKn7KF1wwSHyJABIjAyUqABM7JWnNz2O7YC/cuH9z2yK2Jjt2fMqwA1F5wI0ROfRu4kWZwQYHr4vacbL/f8D2pHLUmWBbcCQBDuf0g5jAaKhoRIAJEYEYJqP3roy8+ef/7M4nBr1nOMI/WNHx28dmX3MfOXn1gRjOixIgAESACx5EACZzjCJuyKo1A1zM/WBnbteG2dMeOD4XLo1DzhpshuPQt4Bg1YEsJuDsnV+bLlvI/zDncY4WtVxhj8dJSp1BEgAgQASKQI6DUWt/GHz56i51OfcMd6o7UNzR/a9nyc+5hF/3DC0SJCBABInCyEiCBc7LW3By2+9C6uy5P7994e+bItvdU1NRB9cW3gm/xKrChAlwlgDFuG2C+aCjfL0CYv/WXQztj9P7NHG4SVDQiQARmiYBSd/AX7tt+g8jYX0/1H2msr2v6cdP8pXeXX/K1P81SlpQsESACRGDWCZDAmXXElMF0CRx8/M4rku2bVrsdL11TWdMEVRfdBtbCVZBmFaCYA4yxIc6NZ7gwfqa4tS4YhB7GWGaifJRab8Lg5kg6nY4KHiuXqXSEKcdyheBeHDMbFbfRwc/Zv/jHkGM3DNWXWN65XJwiubuKjSSdf1lIBmYuTwDmFu5G76WpTNy1vASbSgE8Js9iNntbCOU2EjINrlwdTIyUValRFl4KBbuq6zegRsuVb5ZpjX5zXcms/HDZKK6QbFxsE8BFjnlH8Rzy0he8OPdSOOXCuABmYd1PJ35B2KPZoMnEdjZJxKNJs7AIWM/HUKwTI2qJIJzJYGLL1f2t9MOdxht/ui7zD21z1vBcHeSVw+v72UPl2+UA9ssxtuL9Y0ynyOtsUMxIF1zXYCaY4IXsh+5DnasSg4m/zwz21EYrq9dV19c/YjY2POdYQW2nZy5nDLCPYiwHTMmFkCpVWdEwDOFQDMpPTTD2jgnvw6WTpZBEgAgQgWMnQALn2BlSCjNMYN8T/3GlfejF1W7X9qsrq+dB5fmrwVp4KWR4OTrcAEwe4QDrlHJ/JkToL7t3w1DhAgNKKbZ377d9EYBypYZq/JaYr1RyCbB0Cwi7EUCFQUh0LRjg//WBPgV+VgCMK++rVFIxYEwp7yo6G9lL+g/+30sCg+H0OeD4lYGSGFz/k01dMf1JKSZxHCqbq1SMwYj/g/kLnQj3EvdsYpi9dwZtytmschGzZuskmQRQHKOgGdmi4edsjgoFVV7X12nqJBWar03koPAAjv9gekwBBwWexlGKsRwEzxFTHIsKDIwsw4JGMVJYNAs5jOSfb4iHStdJ9kCXKu+7TqbwroXlzDvQOHasdzaPSekOL/KY7FB6ZuW0Ds6woU2QLF6bboIFuXtNdQq7p2XxqxhYt83J85fYsKaqJ0yn1KNk/gWVmO072VtKrqFjV87PO/uZKQkyr56y9eX1Pu8Y7eXYeQpafq5+sXPi3F4AgQ87BGNc+ZjPVEq6MZYaPLwwOdR9HmSGff5gWWewouFlX+XCvUlu6RuJ8O4ZjIPJDGDMAqmYUjZI1mf4Au2K+dszPNQOUNGhQvNitbW1acZWlSg9SwVO4YgAESACpRM4Vjeg9JwoJBEokQAKHKftxdVu546ro1WNUHn+B8C36FJwjHJQBjqK7g7JxGPg2r8qKyvbBgAJxhiqgpFD7V8f6PXtm+/K+FVuuvNS4Q4tU+5wVKmEwZTLDca5ya2jd+9y7ocnObQkymmjcQ54ieU+nsFQKOS7tjm3CP0m1DLegd+0agGG7kxWX01kJ0cfSAea3m0lP3SeJDueOE7KvLIS86S0faaNLl2VzHTOpaY3fQsZitjszWX6sQvs0n0ae7MAiYOy0gCmfMxvcWVAErhMmBYkLZ9yGOOWsFnIjauwyHCfvh/g//AGh0NF+IjHUhIMT49JR+GjomASzKp27lvwjGXV/c7vr98cqX9rV6l0KBwRIAJEYKYJTM8TmencKT0iUITAqMDBEZxGiF7wPvAvvBRcs0YJBo5k4jlpiEc5Sz42bKX2NEJjmjF8PJl1yw/+aFGf3PmmjOx9W8pNnsmkr4GDWcbBlAYYHQBsWCnmMGXgQ109cuH9Vdm/x/BUOzeagL5+duQBhxPwc944kf6YG9TI2Y0jFXziHjmlj5OLjyMk4CXEAEeHRg5PeeA/+F/+xJf8SXLoBuWcq/wHxZrTZAeOGunhnakVTqk3njxsE+aMkmw6HckLXEg/n9IYaNNJetbCes3zGNrlrFk2kwl73fFoj7xh0GkloXvnBEfhBRwBGnMOn2xk+0XeDE4vtSL9xbNxfHbj84ExyfHcyFM2d5W7Z01V0jxzsZfgyKvCsVbJFZec+ZgEA2JcpHtq3Xj/AsNJmT5/cMgI1XQ5/treNPdLoceClZLAGWcG50JxriQzmDC4ciKCpWtd5UQkCFcw6DW5v83nq/pjyGp9rHz+Pz89lYl0nQgQASIwGwSm5RjMhgGUJhEoJJAVOLc7HS9dU1WLIzg3g28hrqJWK13GhyWT6yV3f8cD8T+WQfoQQHMGBU7bM3cGI9VqqaH6/ibFui/LwNCZDqRMBuG9HMJtJoQ6OA+1M+aPCYc53qwhw5tVppTCISB8rukNBXn/cj75vHwp86WBoSdoebE9pzv3XbK8KWl5Dvk4kSOLT67ifOrpUp4tBhgcQHrz6rz+jZ91YTzbcjbpr9kpdWNn24iR+VSc53jMbDtlOZumSnZiHeJxxnSmCFOYhTFFBKkF4lSGHefrOLtoqulVx9mkmc8OxxeO/sC+e1SxJ5lqpnhhmgWB8XrWaOwrY64WSVeV0I9Hbj/ZIRLddQvEbenTC3GCW+6exIH7LQmCKxB6Ciz4wAGLDbBY1/4Vif7eG2RsoLosWrWprGbe07KieZvNQ1IornDHT8PgIFHlSOCWIUG6jmnxdFBBrElAsklCskWp1GKlrGqLhw+YRnQd91X/wpDOi1WL/33oqOqGIhEBIkAEjpIACZyjBEfRZo/Awd/feUXywKbV7pGXrqmuQ4HzXr3IgGPW4hPCTsnhd5K7TwZ8YpMf0l0A9em9e79tRnl8vuHGb5dO942OijenWaYPfHyb31/9aCjU9EyFOX8vRMMxgBtRRhydMzR7xaaUiQARIALHnQCOuL7w87dfA3b6S5n+zsVVNY0/m9eyeE3Zm//PuqmM8UZrH4zYfbuaU+6RM+xUx9syydRKJVSrwf1xw1+/Qcng1xt8r9vGFq5OT5UeXScCRIAIzBQBEjgzRZLSmTECKHDSB19YbR/Zdk11TSNUXngTWItWgWtV2Q5k9gkmf8tArJdKvswC9lAFtMa7u+9vUclX3gWpFz+n7HglsPJD3L/kMX8o8h9OMtZdsyyUAviCmPIl4xkrBSVEBIgAETjxCSi10dr5izuvcxKxLw13HGytb5z/QGvLqWsCl37tiVKs90TOA7y9/VlfRUVFONYe/wDnh24APnB2Ou1kfP7T/43zxb9sPOUft5eSHoUhAkSACMwEARI4M0GR0phRAvkCR09Ru/Bm3AdHZsxoymWp3QDyN1zKP5mB4AEnFh8uK+sRRw48eTm4vR8z7G3nW4YRM1jklw5//fdqlpy9HeDtNgmbGa0iSowIEIE5QgCX0d/5s7uvE6nUl5Pd7a3V9S2/aGheuCZy2Zcfn04Rc0Ln0LYX5odCB69RkHiP4ybOVWL+S5xX/ae/7qyfVlffMjydNCksESACROBoCZDAOVpyFG/WCOQLnMq6Rqi68BYwl6wSKaMqoSDzMoD8rSHls5ZttfnLVW+867F5sdjOm6XT/1EuOiJBv/8Rvy+0Jtj74QfZihXT2K1i1opECRMBIkAETkgCav16c/fhB65z7eSXUz2HWyvr5v2iXgucL0xL4OQXLt7+4TPTqdSNrpv+e+n4LG6Efhosb/p+Rcsdz5+QEMgoIkAE5hwBEjhzrkpP/gLlC5woCpyVt4C1+FKRMGoSUjp7uFIPW8J4zlLsoC8SPzx06IeXp5Md7xPO8NtBWkl/oOx/Vlct+DWr+2jnyU+DSkAEiAARmD0COILzyv0PXu+k419O9LS3RGubflHbtGhNxdv/11ELHNW2Ntg3vPUiV8T/nUPHqYZlbedW2X3Rxd/9Do2mz15dUspEgAiMEiCBQ63hhCMwXuDcCuaSS2WC16SVI/cbij1muPJZnwl7fOH4gb49/9+/SjH8biUyDVIteMHg5v+qXX7Hn+mH9ISrWjKICBCBE4yAUsp85f5/ud5Nxb483HmgJVrX9EB104KfVL/r6EdwsIiDW769UBn2LcCf+6AEJyyU+WDt8k99GOBcl+7NJ1gjIHOIwBwkQAJnDlbqyV6kQ0/cdWW6fePtmSPbrsmN4JiLLoUkr3OYZJ1MqnXMFX8KgLPFMo4c7D/yha8okbwOODjAV/yUMfMH1ad8il5oPdkbAtlPBIjArBPAKWr7O359rZNOfCXWcUi/g1M7b/GayDGM4KDR/a+srQhC7PWp5IPflZA+VXLjqVDNh1eH6zr7GfswTR2e9ZqlDIjAa5sACZzXdv2fkKU/tO6uK1P7N662O7ZdrQXORTcDCpwUr5McjDgT8ByTcp3fsp813c09g0f+/StSDL8DDKObhy77Grhlv61c+JEDJ2ThyCgiQASIwAlEQKk7+Ev3ddzgOumvxjvamhoa5/+yccHSNZFVn37sWMxUaq0v1Q618eF7fu2ozHmSm3+qaH7/h4aG5MGWlhtTx5I2xSUCRIAITEWABM5UhOj6cSfgCZxNq+2OrVdX1jVA1YU3gbnwLZBidWBwS4Ji25kUG0xjcIOyt8RT3d/4jHAH3qyYedAov+LTPqt6faRuNb1/c4w1d4e6g38BvnBMqTwAD5yU95gb4IYJy70BNhz3Ml0Cl0y7HjbAhmnHOZYIl8AlU+4t9QA8cCxZjIt7A9wwaZ6z3f6myn9GC5tN7IvwxWklm9+HC3mg/Rs2bOCs5/73uun0XYnu9mhDU+tvG1uXrGm5+LMP54efqE/k+kN+G8W2dwnU8Y7YlvJ0588fcYR9vuDWc+Utt/9jMBjYXgVvT+QKgfGx7WDbyPIcU6fHazqbtwrc6HG88p1WZVJgIkAESiZw3H+oS7aMAr5mCRxa9+0rU/uf1wKnqrYeKi9CgbMKMlALBg+AUKwTmHjesgY2uOlNg07P9/5W2L3nC8H3WdVX/r0pap8vb76t7zULcIYKvkft8YchbOSSEyCKOpNdYDCAI+NytcA6ae4vJphjbDV0mQByf/EzBz4SZhiGs5+jutwGxIqWNT/+sVZLfv5TpSVBTuj4F6tHAWUKYDCbLJap2OdcruOvl0P5uPzybcjPc6J25II7pUAqLLcDzoRxjkf7myz/qeoIr9dDfcllzvE5Gk490MN94GM5JtjeawHAhZQMwID1xycevC2Vin8z3dcJ1bUNT0brmu9uueD9vwhC0OiCLsDwPvDxXBvM1S2HIVYJldAOCY5tPXfdBz6XwyHG0m2VfR0PP5AR9rku822KLrjhc7ZRtjkCC+IWWNzrV8NMglBpCIohKBcVMCxSkFIxiKmsaEZGmtNMiI5CIYPJ5uuarODCU5IxJkupRwpDBIjAiUfgpHFATjx0ZNFsERgncHAVNRQ4qhqYFjgqwZizy7AGn7Xjm47wobvfI5zOMxwH9vkrr/1oTEb/2kwCp+TqWbt9ra++tnX+4fZ9K3r6+14/NDQw37btcs54UHFlClCAzzaloZQEkXXoR5NHz0N7ASzrhWQdBqbPluy/TW4vukKFrkb+uVKvTxSHAzDJQHHPXqbQs5EoasbahXdMDJK7cyoGCqT+xgA/jy1v7hz+xQOvF34udi4/7JjrTKFtnk35tuSyzZ3Ly2uiPPNt1o7jiOkMFFMKrdX242eZBae/4j/IyDNDeR8U1s9IOtgWMB6mkrUZrymZTRMvZHHhdQ5cIW88uOJYDzouxtH1IDnk14dnXzZ/GI2fqy8Mi3WYq6f8+tQF0PZnDcDPkjGJvmweR7RD28S0uPXsQMOyeTPwbFPaY8YcsiDwO2NZTp6d+E3bBEzHx79Zdhgux0mh/ZjeSFNCE3ONIVsFCrz0x3UYZC7HjkJ4moBhKuircwYOps8MLd194GZS0jQc15KxZsNJnKWSg5bPH+4SwcoDSV9Ne0ZahgCBwblS3AAwDaXAMIRrmMxFxW84IAzGDYObJk85glmGJU3G0oayHR90+yqNPedzno6mVSTWL5fuy6hoH5d+wYUypXINAx+hcFQTXGUUKCmZskAJQwHeeiRTIBVjgoHS3zVK7+YiNfc8tiNtQnPzOio2Pzyfu0chPmzOuq0oQFGmmWAbyzUY5CukcgBY2mcEk401jZ1VVTVbGhrqXrq0ZuXhkm+uFJAIEIFXjQAJnFcNPWU8EYHDT3z7ymTb86vTuSlqK28Ga8FbIAPVwJgFQkkBXLQZRnwrpDYfdvt/fJly2pZIZe4zwtf+PWPzni9vvpZGcKZoYjhC85uNj57SFx94w1C6/3XMVcvAFvNV2q1lNgQNZlnAOEcPQ3AFAv0wjh6UgqwOGPG9tLeKflSeU+k5GFnvQjtpRX2ybBqeQPB8uZzvnouLAstz7D1n2nMPc+dyTnbuuk4n/7r+Ohr/mK9nfciR/AvTL7iuwxXalBUGr5bNnol5TEZt1t7/OKE2omJGBcqIQ4+Vgd5j9tcExUB+/DH1hC0kV4/5zQE/85wzn1VPWYGTX3dZsTAinnSD0aIuT9kVtnsGKDe89oJl0/pirFAdbVtjGuBImfC6FjiMj4iRPC3rCZKcF41ZZEWXxpaVKJ7QzH7LCsospxExN+qgoxeeE5qjNo0Io8L2XCBoPSy6HnPiG6UiYyA0Zq44Y2CA49iSW9LlymYgEqbPiXPOTBBWuXB8UdeWFkc5gD1fcc4EM7mSjBtKcAtc7PHcUa7BDJMBN7ljKzANUzIOrskc11L93O/s9BksyV1eDsOwEKRZ7YA0gQmppQ3npqaFqkV4FaMMJaWhMSp8eqCfoWghyZhEScmwOvCqAuAonDGop7vzHzFkxeXoMwEMoB/WYEDJmJY0Wm4qLRlH4htc2cIVLiibGz7b7w8NMgUHLOC7a0KVO5YvOe3p1iX1R1aylfQuEbl2N2KrAAAgAElEQVQyROAEJUAC5wStmNeyWZ1PfPvKeNvzq1MdW0cWGfDhCA6rBmAGSKUf3vWZLLVfprf0ioEfnans/Y2Mm/sgdO3HGGv5CwmciVsQ+gkbejaEX9y1a3lXsvOdw87Qu3uTXYsEc5SpWMInjWGfzTMmBARnphIADAWOy/H1J3wUrMDQnoJ+NO1lpGUPfjMK/L6cHei+TCxwPNdidLREP+fWaWf/0yMsAAr/akfSG23RE0j0g9jREZgx18fMq893fzwPaez4zLjhmVGvPedzj00iK7S8Mnqiayz3/HMjn/NGgMZfzyYyMkLkER79WvjZEyNjrxcYOY772Ovj42d5ZvWk56SPjhp5PvvkVuW7mV4VeXmiG5kbKcs9Vtd1OnbwxKvn7Ihd0esFzdvTODkFPVE9TmLzmCEpr7h6pCyvfY9+LnK9UDF5Crugf3j1pK0YYZstSK4vjXDOMZ+gseT457eTEZs97VpIAXMycJxEt3s9LgKO60hmGYpzN8TdVKXPHjYNg6dcMzycMqJxF3wGKBe7CcMBHIdbqCaYoQTgoybsRTb2JANr2ASZYWBwE4fhlMEdFTCHjIi7Z57F0kGXRTIDal63wypSAtWikJxxk3EWAikNPa6lrVYCDOYolDtoY1a/5kay8rB6o4BjRM3o05E8ceo9DNHjyTmBo+WfpqAPLlHuYZvDwUoJwuCQEQ53mDKUZfqVy8q5A6EQD2TqQ5WvRAOh+2oqKp4676KVL69gK5Kv5d9rKjsROFEJkMA5UWvmNWxXvsCpqGuE6otuAU/gVAH+yEocwGEQNyHTJ9Mvxt2Bu5vBfrkCBY4KX/9xVt78XHk5jeBM1IS2q+2+w4cHl2/YvO5/dcY639Wd7grwgFCV0fLOumjNS/Nr5v01apUfDslg3OIBVxomTtditiEA8D/UF4LpaS5MetOz9Lnseytj8x2dV4ZpjLzQozXKyNQunOkC2dlvgJOFtCs2MvVrNA/02womjU3aU3J5TNWdDN2uRvPJD18sz1LTnSrfya4j3xyD/HA4nWqieFm9l/XaYMIyaacubxxOD8DgwEvegQ/IdbjcvL28a5xzJaTXFoodE10vlpY3+INjghOnl8sjZ1Pue34Z8Jye2naMR2EekyWHg0PFro+zEwdAgCuRLSN+9r7nDlGU81RFwXYocfYZDkfonoN/TaakFiX6wPP4n+572T6H9WAI7L22rSAjj7TtPmews+1GiHU0RKOVz0Qb5q8rn7dic8YIBoEJQ0js7GA4BhhCKlzqBUw9r4tJ19Bz6hg3OEAagBucS6UcUAlhQHfQ6f3TR5WbXAZGqN1XvfJnYNXsFcqymZQmM30mQBhnvOnHJ2iiwaXkQiiFk5HB1ZxydYtc0XbkhhPLxtX/mLHlfHoi//nJSEvLj+/d2nAWHFfgA0i5diCp7IqUdBoPHDh4YWxgaFkmkaqBjMMCyhDNtfPuunTl2370puo37Ziqnug6ESACx58ACZzjz5xynILA4SfuujLZtklPUZtQ4ABkDEjHlb0l6Q7cXQ2ZXSE9ghO49hNg1T1X3nRTL4EeT+AZ9Uxw265tSza/suOrQ8nYCs54KBqsOFxRHnnAZvazijsHFjQ2xCp4mR12gyIQDqh0wnsBPx7R/+pEI6C/lHykk+nx95pwYXTvRO50Jpkpfn8aF69kMyYNOGF+ENLx8F98VOt9Ow7HJOW0U/aM3rt9Qd94YZBd5yq/zLnPSU1i4sMf8k9PaIysqTU9roX5JOAoE5pettMPnTUrEApMzMXrWtM78rqh7mPZNmMmxy6aketYI00qAZqUGTQl9mnf889fD4nBr2R690Wq65t+W9W88Kd7W1+3zjWC3GReWmlmsAzz+mRhOnhCn8NEw2FwlatMlmFVqjdUE/vD3dJOny/A3OKrv/pzvZzv7EtbSZNhihiqgmX0/cFL1R/CxUyyBurvXlsaqdtSWE5BsRjqiD4Z9+5wEQAs95DtmHFh+9oP7S+rYqEz0/H42weH+q5PuEkj4PMfLg9X/Po951/zb7Ea0bOKrXKnV3kUmggQgdkkMKM/krNpKKX92iHgCZyNq9Md2yYROMo1WSYtM1tScuCeMpnZGdACJ3ztJ4CTwCnWWvCB6zf+/J/LY/bAzTu7dn1YGmAG/aFN86Otv5zfsOBpP6/ef8sp7xh+7bQ0KikRIAJKbbS2/eKHtzjJ2F1258uRmoaWBxpbF6+JrPraMe6Ds94cHu4pj/esXevaqYulMjdXt3zwH9PpyLa6ulVHI+de1cpau31tw5GhfWce7u+6vDvdf42QsjFohvYurVtyX11t3d2tS1u7SOS8qlVEmROBMQRI4FCDOOEIoMBJtW28PdWx7ZqJR3CUNMB2lL05KfrvCSt7p48EzuRV+eQrT1Y8s+cvVw4nBj7fET/c7I8EX6ioqLh/9aWr15wBZyRnYgnWE64xkUFEgAhMSkAd2Rjav+Hem5xE/7/ZnbsqqxqaHqhrOWWN9TfHKnA2WhA/VNnTvuZu1029QUrrperGv/3nOFNbamuvip2M1YLTe585+My8TTu3/s+hRPxyUxkNNcGq/QvnLfiX5tqG566lxW1Oxmolm+coARI4c7RiT+ZiHX78zisS7S+szkwqcACnQAiZ2YICJ6jsHRbj1j4IXPdJsGqepSlq41vAL19+8LxNO5+/rb3j4EfqKsqSddU1n7/8bZffdya7uPtkbi9kOxEgAkdPQHU+Ht6/7on3OvGBL4vuvdWVtY0PVDa0rglcNRMCp6+y+/C3fuK66TcCs7ZVNvztPwVFxVZ2Eo7g5AivV+vN4Yy1+OF1v7ljcKj/RsdOJ1Yuv+DummjVj95/yq0vHH1NUEwiQARmkgAJnJmkSWnNCIHSBA6u12VLsDcn3f57A8reYZLAmRz/HY//7w/1Dw18YHCgb/kZLUvXRiMVPzrrjRc9v4KtcGak4igRIkAETjoCqnt9ZPdTD7/HiQ18SfUfqK6pafxF7bz5PzHe/qXHjmVUF6e+Qbw72nPkWz92RepNCnzbK+d98pPxTGJ7Xd2NJ90UtVzF6lUoYYN/3dOb39c51Pa+rsHDF7TWNB8M+0KfOXfV6395I7tx6tUyTrpWQgYTgZOPAAmck6/O5rzFpQkcfAk0I2X6xYw7eJ8PMjsMEjjFmwb+ID818FT5g+sfuSNtZ94nHFeeNf/0f5pftvCpq8656sicb1BUQCJABCYkoLq3R7av+9FNTqz/y6LvQGVt/bxf1jcv+on/rV9EgXPUzrpS681YLB5NdNy5RgpbC5yq+n/4h7hIv3QyC5wcyP+z/Rdnb29/4daOwUOf9Js+uypU+ekbVr7/JysrTu+n5kYEiMCrT4AEzqtfB2RBAYFSBY4BaQXOlozbf5+lMttJ4EzQktavX2/y0/nC+/708y+lbftan+U/uLhq4Y0XLjx3+6qFq9Iz1QC9ffiK7LA+UxlQOkSACBwTAb3JKQB7AIDd4KWkoGdHaNMf778lHe//utP7Sqiuofk39a2LflL9xqUPA9wgvwjAlgOw2uzOMj0A6ga9TWbxvp7NA9PmAA9E2vf++OfSdd+owL+1sukjn8xkEttra2/AtdBy/sfobj64Vc1Jcg95cWB/9P6N33tv73DPd1JOkjdGW758/YXv/tHF0RWvHFMlUWQiQARmhAAJnBnBSInMJAEUOKm2F29PdW69dpJlonEER8n0ZscdvM+EzHZOIzjFa2GtWusrbyu/4NdbHvpUPJV8c8gX2cZs9u4f3PitQ0dTb3qKxoYNRqq52YgHAnzAMJg7MMBroRZ6oAeSrqvKa2untUzwcE/PlPei+qMx9gSO03UcbDtWZrNh4/Rtmn6MidHORommX5GTWTHSd0oaWy0lUJM2MGhxVuEf5CHL4mGfzzAqKliyr09EowA9T//mZjsxeFe6ey/UNjY/XtvYes9T9W/7TUNPgPurAmZVg2WqVMqESASSg1L0prvdxNDQyLLIifp63d/DXV1saWsrj7uuTIkDqtbt8tfLx3+rXPdCAP9fQw3v/eeOYb57b384UxMKGdLnMwIGbqADEHPCIhbMOKn2dlWZTQ/airNtL3raC1zZ2Dite8+0au8Ahj4AseZmtQTA/+SB7183mBz4XtxOWPOrFn3vDUvf/pOK5jdsukRvRay3W509W6ZlOAUmAq89AlM6Fa89JFTiV5sACZyZrYG1z6wNqgp1xSO7Hv9oyk2f2VDZuAks47Zvr/pqcT9hkuyVUuauWKwinVCL9g/1n5sAuSADKpp0Hb8hLdxSEHdaVAx37TNwL3jceVGCCxK4xO3Q8VT2tiOF/pDbkVDvGwgSGOegpLfpHwcDt5tkwDhuqTjmfqX3MS84tFMxS0ex/KaVFZYft5HPO5Qa+53pvdVHN0fFoPpbsVKxMXsXZlPFDDx2yI1n4SqpN26f+ijBxvHMx9ucC4ODemNrCbeczNqXZ5Ou45FH+p6hWA7cwDKXVmFKUxfGC1HIWG/kmHd4zHOHHIeaseJtKmdzqXaMpJNlrO3CRsVwo8ysTZiXws6jIWHXwdrUnxljUkqEpndgzY50SB1Xj3rI/GJhJOxPuulwnYQSHJTDTItJizNXuq5jCyfBuDnsDnU3OgNHzoV4ZzAcqXglWN2yI12+qM1lviATbjljslwavMzmfp8AyZQUygThMi4l2iqV0IfPYC4TyhUAKQCRCfIURBLbVhoiXiuNyGAiuHybbQSTDpZXgaWEFeRmwK/AMJXwdixVggnOlMSdPzljYzuDhp1lgLu6cqm41HcVxCCVQC5c4oagmpkmrHQ4ABcUwz12JEiw8I7kbXcLJrYAhjsCcSEBDAmSYygXXK4/MwFSGYpJLpj0KZ/rV0bCVoN81+CG8w4MbVvtiDSbF1n67NLacx4/re6sDdFQ+T43mexd2dKSKrV9UDgiQARmlgAJnJnlSanNAIFSBQ5OUVP2ZlsM3m+qNE1Rmwj99zd+PxQJRm58bNcTH0q6qdOa61r+KsF4/3QFzube3nkH2vrO7E8kLkg6YrkyzRbpMypdzgKJTNq0uKldVPTJFHrUuaeXiincYZ2jj53d+B3dMlBiZBt4jIU3oxH/PytwADBNdETQT/Yc47FH/uwW/Dxr+ibrfmP6hXl67rh3vtj1wnOjJVBjnOtcOmPdb53mBAJnNM/COLoSWE5LelcL7cvFmdi+rEVTaLtC4/LrYWyeE9mULxaYdss9vxYfgY+UbFTqFKnnSeq+aJPwysy0VsDDyzP3bVwr0215LKejEzijdnp172WfE1lZY0ZkrxY/XrbeuZwd6MF7NaqjoMgY30ZQIOoAqK10d+RKMFCuBJDSYIZQoNLK4DHlOo5MDfGQOwSmaQ0rX0U8ZVa6DjNCTLmVODAiuRGxmWkqjtYKMJSrFaijc1ASWfq87m+7UqYAVDpkCmkNt4ctcFxlBjIxXiaVrwJcYJYSMsDADDEj4JPSMLxbBpZDKo4CBXWeZ/4E/VrL5zwRyFAa4kMUfEqib0PYCQCY1M9dmKtFjveF4xMY7+GJMlFuMUMZYAhMUoDiClymQDCBl0FgPUipuGLCp5hruWzQ5UPptvTWpkPJbRdJ5UC9tbBrXnDZK3WB5t3gmH2RYPm+aHnFS7Xzql+6qLx8EAXqDPw8UhJEgAiUSIAETomgKNjxI9D51F3vGj6waXVm6ilqUmY2Z9yBe2mRgUmqRwucUPC9v9vx1P9IytSyebXNGwHc1d9e9e0pR3Dw2eeGnp5QXyo1P9afXGknM2+xbfeilG03c8tKcMtIKIOlbNdxDIZPVJmS0pudkXPd0D/RHpZ2KL0n0kqgK+KJGv3wVTsmWXmU54pr7yL7pNULmXuin3V6tPc2fhqIlzf6E7lhi9znnI+Rc6KLXS88l59WsTRH5cNkvWR6NhXaOeqE55zxfMc8V87xN/SxzqF+PyLn9o4RPfmWj8bBEbicE54bGSoUSp4oxUrNCdACgaOrp5go9ESYN1Q3Up/eSI4ephgVN9iERi3ExoTtwDvlDbAUlhzb32ieDD3WMQpgYiGq60knWlCOceqnmJAr3gK0I54/lJRLH8cadHnRsfdaiBYr2nrPZt1PRkZodMQRyaZHLnSkbL44zJWtByyAHsHTMkBxzgFdei5cB0dzwGdYkhnKVpwlVSaueLLPDItBxc3AoOOPDsXN2hSO4AC4UQBVLhgPudw0MCuupDTAxccQys1abhgMfHqQVkgBKgNK2GHTAX98T7Wf2UIa4fgA1MVcswIfbZhKMj8DM8CYz5LeYBMwheJDKQ6gB128UTzvGCniCCjvXuIJVQ+LN/IlsVlhcNTHKJMUgFAMXOAglcQBYjAAH7l4bBjjKG70X47iTatF/FdwxRQO2+Bwku4ASppKuZaAAYcNp9rsl+YdTG9f6bg2a7IWD87zndJXZTUOMdcoC/rDPZbPvwWC1h/Ky0Iv+IPBw1c0NSWP3y8p5UQEXtsESOC8tuv/hCx9++N3vSvZ9tfVmc6XJnkHR4HJbCkzL6ZE//1+ZW+nZaInqM2Hjnw/NDgYuOnxHU99MKnSy+bVNW8C6d5eisBZ390dSSWdUxJS3Lz3UMeVtgMLLMsvAkwlgqb5csji+8IG74yGg8OOcFwAqbip53d4U6I4TjrTAkHh9BGQAr0XZZo4dc3z6JjUrkb2yE0cwSQwrgE4ioOzevT4zsjIDgYXwLiZ1Q04v8Sb5iOEBJ79nEsV8xz5rPMrFDjH1hVQ1GVfJSieEAq6AptGS6yn5RUdZ5jIKmRWOEHNswFjjJmLxgqFnpJ5oyI6A1woS0cs+Iwecm76WXbaWJa/1O4h19HG2DJiV1YIog+p44yOyujP2ESUZIauY8mwnejpaHoKowlKupxJ7rUhPXEJuPZHtfGe/Xq2Fs8OHhSmj6MxjOun+zjj0WuEes5TlnPWvuwIQKF93pSmPI7jpu7lC91itaTnlo20Tax7ND/rqHvDDDj3CfsL5zjOoJgUCttwVgfh8JsSAq9jR+GYhNeHMGXOpRBYNi9OrnyICQcsDGAMuwFjknNmYAomU4ZlAPfpBxBCgiFAWtxJcpZMxrq2tw53vvIGluisCFVEt4drFj9vzDt/Z5qFglzJkGQsKA0ZkJz7ETxXyjVccACY66Dvn22/BjZlpmeNScbT0mKdptv/xNuZSM7jvLwTQm94XFktgy73Sz3rS5kGAPex7ARKnM8qmCs4t5RukUa2nr1bicIyY+aeoOEoi/CcHvFRyAInkmlzDCVRZumbDPYtAZYCxQ1QItvUpRAMx7EwGxNM3UZxSqw3C1BPZGMC5RDCNCSTAts8DvG4wmRuLG4Ms6e7/njxK4N7PhpLJqxTKpbvXlZ2xq4oq++NDaXPdCVrkAazWNB3pKGu5n6/ZT1cvWDB3lWMjby7dGx3HYpNBIjAZARI4FD7OOEIlCZwQBmQEZDZnHIH7w2oDG70ae6D8LWfAF73HG30OVqtOYHzxI7ffxBHcJrqSxM465UyB/buvXg4kbrtyGD8b5gRqgJmDJqKbW6pjv7WkmIryEwH2G4qEq0SiUQXBEIhFdFZe//i4W14UWzbi1I2My+bfvssSDYYDo8TD6lEYubvfZOZOklRi9lXSqGLluEocJWS18RhRut59NNo6FRyAs7hiVNMp7yJdTrISLgwZFLJ4nUWmiCtEp+V+4MotDEjXNgrlyF+nqEj4aWcOwLBkPL6AxLL9otsABHCtprXV2IA+e0jDl5D0ucmaVMp7nGPQBl4nyNgMMYMzhhyDEEYrEyaBwJSVQWkr3PHw9ekBzs/Z/fuDVXXNv62pmXJz7oaz1sX47UskDB5xkpyg3OW4qOTHoNSKiG9F3+Gs4Ur13+xEcbA4AlWGerwB4Z/+18gnAuksraa1Tf/S79d09EbV3ZFRQUk4pyZuXmrOm4MXBkZ7a/lAMl4nIUieedymenww+DmXxsa5RwuG/NSkndhEACiE9WrdyERGx7bziq88CN2DA2B37blQOUAPNXx1DuTTvKb/UPDlYsrTnny7LoVayPp2j/5A+Hl3X3DV8SEc3GKywYA6KoMl9/dXFv34JXzG7fPUMuiZIgAEZiEwMz/yBNuInCMBEqcoiZNlnFkZnNKDNwbUpkdPhI4xcE/tPH7oVggdNNjO1HgJJc11TdtVEpMOUXtqX27zjgykLhxMJm+NZ4WzYFgZLdlBtZxbj22qLZmW2s42ru9FlI3HsNeGcfYVCj6HCKQt7xwsVLN1G/VtEbK0JCTZdniUptClrNxAMBcAB0cYhB6cf091ycGez6f6Xmlrrau4f6GpgX31F36r+twIEMvHJKd9jYdFhs3brSWLo1V9Hf88FsgnJUA5o7qltv/KRJpagNYnpwL76SsfvLjV0lQ3xuMJ2qWlC95+LyGc9bUL7/8EaMzXnm4/cDpvZnU25JKXOEomOc3zK3lVuBXZy9YuPa82nD3XCh/qW2OwhGBV4PATP1ovBq2U55zlECJiwwIk6Vtmd6SEoP3hlVmhx8FjhG+/uOC1/yFRnBGG8dDGx8KxQKDNz25Y90HE1mBIyZ5B+cOpfgHAPx/2fri7QOx9M1x2zkfGO8OWoEHykOR31x09ql/WcjYjO2fMxvN+FidZdwnJGdXdr+Q2TATHpihVI/Gxg1FVqErNOeS7LSqicJeUsT+TSWkWxjt3IITO/LSWD4Bo73ZMEsmWFkid70wOobfMUGaywvS2pQNd+4EeWyYov5y/PKDFdb5DdNbGWOMQJuO4EAbcuKmHcAK9fdbvIrzaDIW2rz+l++K9xz+V7tnX2t1Xf29Da1L7qtfdeXTAEtwUpjC+i8DYOd68x0n3AMnv5x79jzqnzcvWNvb9sM7hEhfxLm1t7z+ts9zXt5WXl4RB1junsxOPrL8H4//y5VCOv85lIjVn1K15MFzms5d8+7TLn8IOezfrwJP9e88K+5krksJeTV3VcTPjecayiM/TpebT6xeuPCEvofO0K2JkiECrxoBEjivGnrKeCICpQkc5Zosk/YEzj1lKrMzgAJHha//OIPm58qbr+0jwh4BFDiJQOymJ/EdHDe1rKGhaaPL7AlHcDYqZRmD6Xkvbt/6pZRjv8NV4JYF/E/4gqG7bj7r9BeOZXfz2ayTAlFTeG/LfS/8iyaNCZtzjM288/mfZ6oM7vQc2ymzncxGfFVmygSOIgC+ApMfrfD7USRZcpTcKgMTrDGn17aYKLGJ4hSGxzdpSjbIW9ZiXHiRd66wzqdqAwXizXtx3jtyn0veGDN/5CbS22v5fD6LlTNWlhoKbFr/myuGeo982ul+pamuYd59809Zfl/VBe/8cwc04htaOk9sQxkAuQCXIsOFxabY40Wp7b5Uaqi2q2PN/3bs5IWSGXsrmz/4+WC4pr0MTsUJhJgOipxpMZ5Ofcxm2LVKGX946rPvyojMNweH+poWVy9+8NzWC35849LLHsnlu16pwOF9Xad09PZ91nbciw2ATJCrJxprw5+HJUv6afR7NmuI0n6tE5iVH73XOlQq/7ERKEXgMFCOBZmkzKDAubtCZXYFtcAJXfcxxlr+QgJntA5Q4KQDiZsee+nJD6ZEalljQ8Mmg5u3f3WCfXDWd6tIJjP8hpdf2fMZIZyzAgbb3tpQ85mKoLX5ja2tg8e6eV2+EJmOczPFqEyxRlfs/jbRPW/c+fyRCBxhyB9VOLYWPhob19KdqbSCEzj0uLLVTOUx3XRKEYZTOflT5VlKHlOlcazXJyuDnVfHhfU90chQifYUazv558aJ/B0AvBzA8AMYMQCjHED6hoet5//805szwwP/keneY9Y1tD5RN2/+mqUrb/8FjvTki2MUOEkAudxbmWLSkZz1ar3ZOlAWTiceetB1UhcIwZ6tbL35Ixlf42EBNRlkca6XTk6wFV8RcWR1Ph1usrY8YV+azn2mRPZ6NOxDT3zmnbbr3DUU729ZWL/4VysWnb/m5tbLHs+lgUsfPD48HI2n+aqdB9o/ZNvp1xkgXjltftNnfWXBrddUVuJbQXQQASIwCwRetR++WSgLJTlHCBx+/FtXJA49vzrTte2aaF0jVF10C/gWvgUyrApXogKFq/iAsjmkkqAFzj1RmdkV5NzcJ0ngjGsFKHCSvuTNT25/Qr+DM6+uaSMzjQkFzo/2dNSajvhQd0/vLVy6wUq/+diCxoo7YMGC3umsAIQOwNNDEO0Zjs/r6+td3NvdNy+WSFTathsUYOICWnq+Cy4vNe6Q3lJH3iq43spq+shbwTm3kLK3hO7o9pi4IpnClaKyYfOTZypvMwq9VUZ2Ja7sThneqly4SBPmjBuR4jLVevsRvZOGt3Kwd11Hxk1BMJ2ccfgZdwnUtuZ9HrE//1yxlbgKlrPGtCZKPw8ari7mGaq3gBzZS1WvL6XLMdYmbz/WLPzC7TmwQnLn8j9jr8N9VAp3DNX2IaexS1uP7BOTtWmi25O3AWbBKmslLvGty52XvlfKrP0jDavIEuEMF/HKVhOuM5fdLGa0keU1qKwtHrP8JcRNhXWjRhqi3tM2mwTuJ+ltr+m1Y2/p59E264UdXR6a4aopowF0g9ab23rxcfl1PT6EK4J5y0ZLd/zGsfmMvXWuse/gni/6TRpuWT7u2LZePdriBgQN6XIZAytxZLERP3IRj3fyYFnlETfSsrMrsGxPhodNJrmBG/wKDgbugwmAy5OB5EIpMJhUTGJHkEy5ysLvSiiB6w+wtAxZQ3xR+MV3GSpRnxaBziOZM/7gsIakI/1K4QpmrjAYs/TCZ7j0N9rqSldviOOhxiXacGVqLHOWjx4mLFgNL2/VvNyqgSNt3FtxL3sfyW+juIIfMs5fVdBbu9GrZb1dkO5/uOy0y7mS3s65TBjMdmBYJuDl05Lq0NXCSUaigcYXKqzWTYYTPWDwUNBxDEtKC8sX8IdC8x1gZ5o+oyoY8nW7qeE/+LlxoDIU2ttcEd1VG523t4feZ87u2mYAACAASURBVJzoFkHnicBRESCBc1TYKNJsEkCBk2rfuDp9ZIsncFbeCtbCt0CaVXkbqqDAYcoxVTKlvFXUcAQnYHBrH4Sv+5igEZwx1fPQkYdCid7ULU/tfOwDSZFY1lTXtIkb1m3FRnBQlPxgx74WYYuvDMcSq/xctc8vD/+kssz3w1UlzhnH1dfKAML3PL3n1K6Bode5jjjNr9gSlrab3XQmKmw3qBgzcZMOaaJPJwGXdOV6pz9cOhfFjV4bVzsbeu/AMcfILDPt+OAuOujy4KPgEacmFyRvi0p9KitwPK8RJ9/wrHvjLWWM++xklULOcfai4cq8eqtR9Fq9/PT253qbjqynrFNCW/MyH3Hc888VvZ7dZibnjOceRntCyjswz9H9X/T5EQE0cfp676CRLWo8AZRznD1bS7fZ2wrEK3vOdffE0BgZWbAxI9qvN2QZLUfRPI/9OlbJ6P41U9eDlq05tiMTzDTn7D40Xu2P56ybxEiZ9C5O+UJOty1D7w6kN5/UW0nqpaOzDDSTHMTs8tGjde/tm5MTffiSv15PHZdBxq1dsuE9sVNYt9penU1WhOshV2ycSnc6JYV23E0FKEhcBmnlZoaUSPRDwB3ipuEDGawVmWCTsCGEhAwGzBSMGy73NvThUq/xrJdnlnpJbZR5Anetwl06paOkUMwWPhZT/szLhqES3GVhSBqtAnx13pag2KUkLqJmMtQ22acK2R1LFT5SwIcHmIHejlPvbKQFnu7peZueZuthVLV7171mPbKfkXcv8Wb26Q279MrzuvuO+EHYgzGMt9tQdsIhWoS7++A/GBxX3QbuuGxQ2Ob+Mtfa3+i3FPB0Zb/p1A9ZUOtKIxwUwrRA4uLx3OCKhf3BkFlRXZGpiJYPdXUcdqWQMSmgzZZ8hzIDOxZUVOxc1FS59++W13bNxojTbP5mU9pE4EQkQALnRKyV17hNh5/49pWpQ8+vto9svTpa1wSVK28FY5EncPTPNDrDoITJkhmGAmfg3ojK7PRzbu1TkWs/HoL5zzF6B2ekFaHASfXatzy+66EPJGV8WVNd44sGg1u/WmSjT6WU8aOt+5cMp+I/SKUzZwZM/uwFrY3f8Lc0rl/BmDNV08R56fG9nVUDmczrtrX137ave/DN3UOpBegORcCXURlHiIyt3RRmGSBNqQS4IKQNXLpgMgMMhqMBJkg9Uocb9OVeN8hpCbxtZfdlyfon6JLg2IJ2R/N8bfQptRzJ27YRnRR0Oj2He2oneLTMxcRA/i10IrFwtI77qJM6akO+zbnrxQRKMYGUddanJTZycQo55c8GKmbTVNensrnweuFPVWHdFQjBcXWbu14oBCcQkiPxC69PFb+Y0MzV3nTaWy5sKflPlGc+E7QBR0gUWPg+DQ6vCaE3yFQmA2ZIw1S25XPjjEsmHOZ3kxAWQgW0z4/6Q3ATHNPQfccQDlg40gK4CY0WPVoU4C40OLwjTG+nTh9LsDLRY/q4zWxlqQGIOoJHlAITOI5Q4eaagAIH7+i6PStD6x6hH3x4WwmVWLc68MR9UG8m7I0Z6zeK8N/RRyee8vQEjtfmUVXiZ/2bo3fy8u4a+HSNMRMk7wcWOGD5Kg8Fy4IWuP1R14lVO46sFnEjAq6ywJQMAlIyv5K8Oho1GurrM+VVVam2w52VXf39fCiVYbhfU120IrGwuvzhurLgrwXEN3z9knP7T+YFGKb6naDrROB4ECCBczwoUx7TIpATOM6RLVdHa5sguvJ9YCzOFzjejtQmT7ks/WLS6b8vxOydFue+fZIEzjjWKHDS3elbH9/98PsTIn5qU33jC8qR77vz8u+2FQber1TgmV2HTu8aGvpBKpNc6uf8iYvmt/yb3dLwYinT056Lq/pHN++8ZNvBts8dHEw0xWwoA+43y0NlbnN51QvV4UiPZfCMcoUjALfRw53FBXDOlIkTQaRS4OLTWsPbpNHAbfdyTok3Fc07srv15XZPxKktOYGTVygthcZu2ZhdBkoLoXwvfFptdEzgIptuHn1iRxdTF137Y4Vio5hA8R5TT1r4qdgcjzLnbNBTuXAkZPQYHTY7Sl7okU90ZKeFFb2c97Q/d12/Gza6PYy3sWne90ktxNldI5uPjg2ZHcrQJwvzGMk764/r8bG8qVZ6AGpMe8AxHBzJw/lmkjGhmKHvoeC4SrBEfKA63t+xgCf7I5FQpDMYbWw3Khp7XeX3Mf3KDvc5JucZzjnWhSGFMnFMQ6IQwWmaOHtTMRzqkUpKl4NwwZWGHGJ8eHcLk4mI5P6UjCzaL61ojCk/48qwQCmLg2XiNDEmuWKCY3IS7wlYRaMjbGPZ4MwxrdZGdgvWn7Pv8OhRyrHtm6Pe8lqQN/TmzYDTXBGN9yW3h2xeZqP9CW9N+H+Do97jrsP6+JDavGjI2fEm10nyMjn/cJV52v5IZOHhfmmBLYEHwTDLDO43pBsCZtZafn8l+HyB2FDKHUqmVG88ERqMJ8ptOy19wknWRwLbT22seWjV65f+59ULorETdUGXo+t1FIsIHF8CJHCOL2/KrQQChx775lV22/OrnY4tV1XWNkHFyveBmRU4em6NwhEcAQZLSYarqPXf61f2LpMb1j4evu7jNq+nZaLzOI8VOMOnNtbPexEceWsxgbOlszO8O54+c39P//dsx17g5/x3b16w4CuJPdtfWrVq1aQ7cD/Upub97oVt1xwe6LvpcKznbBeUrywU2RKNVP0p4xrbK0MVbTXlZYmQFRCO7eiZ/Y5eSAlfCADw42Nl1wWuTOVkx4owDOCG6eMOfA499pjMOO9NGu/IheOmOSMCR7o5aVVC457VIOOZTJzd5INxU7E5HmUeb0NeDU85ljhxycWU9T5Z4sUZG4VtoNSqmCArPF1Y/nF5ZPuNV9LRFj5aN/lGOMCFy8CyAK9b2KccANNQMhTkZlX3C5f6Yof/Vg21R/xlNY9D9SmP7Q6dtcXlfm6gFuKMZxhjNjMZ9iCuQJmYQK5KdPYW4Iw3oZTCyXRgORCQvf6Lwn/4jAnp19nSfPlldclX+53KvrTwC8YZN2xu4EoFZtZ+qUwc3dXDTE7Rfj9ar3ifQANG+rOR7c+a6Viw+Szz226Omhyz2ejEbcd1HPBhPoYpXd7FhzJPXZKyOz4diw2UN0WWPjM/eu4jSdnyxx5lKtsFFuKMhw1uMNc2yyOBC23lXua44twgGAcSrnqkL273DseTCzOpxBvb+gYWKc5lVVl4z9Ka8t9VhP33/vuqM/aSyJnVmyYlPocJkMCZw5V7shbt8JPfvCp18PnVzpEtV1XWNXoCB6eo8dw7OAKfRoIBacUym20xcL+pMjsMnKIG4es/IXjdc7QPzmjt373l7nCQBW95fOfDH0jI+LLG+qYXwRFFBc52pSJbd+8/+0D/0Hdtx24NGOajb5zX8NXM/t3bJhI4OK3tL/0Qvv/pHTcdGhi8uS8ef8OQM6gqynx/bq2tfuiiUxY/dUpV08tvq4cUTbs4WXsl2T1XCajOLeHnn33kPZnY4JdF357qqqraHzcuWHpP7Zv+6ZnsLK6Sl6LOMfJWPNxhxWLd5d3dD3wHZOaNnPFtVbW3fKSiQnYAXIJ6SW8gejK9b5K/4el2td33wz/cf1Usnfh232B/9am1r39yxfyVd7cuXvnLkdXxNm1icK7e5Unc3d591ZH+odvjycRltYa5ozpa9pXWuvoXtrYNVL984MjFO/pjb+5Pps9RUtbPC/vaGqPR/1hYO++xz17cdHCutj0qFxGYTQIkcGaTLqV9VASOPPWNq5MHN622j2y+EkdwovgOTm4EhzPvhXRQYLKMUpnNwu2/z1CZHYwZ1j4Wuu4TQAJnDHcUOH4VuvXJ3Y/gFLVljXWNm8F1byk2grO9uzuyZSB21r7+2Hdtx2kNG/yxSxe0fjW2+6WtEwmctdtVRJrDp/38me3/2ZtInZd0M5nyoOg+dVHzp954xim/v6k+0nVUDYEiEQEiMKsEtMM+eKBi17r/vjrVe/jTbs/LC2vqGte0nHLm/eYlH3oeoBGHQqa9Vw0+9ADYEYR0b+3h3V/9OGepi7nhP1zZ+NHPDbnhA7W1lyROQmGjX8nJ/id6oTfy3T989+qeeO/Xegb7q5fXn/GncxdceO+KJW/6eT10eKPDPaZepg1qajIPdPRe39bT977B4eE3Vwn3lepI5ItvPPf1Ty4AGEIWX9mbesszW166pe1I19WObUeXNjQ81lxZ9aO/ffuyB09nzJ7VhkCJE4E5SIAEzhys1JO9SG2//+Y1qUMvrLYPb76isqYJKi++RQucJK6ihi+0Cr1MNBgsDZDZLJzB+7nK7GT4Do6KXP9xM9zwXHk5bfSZawcocCwV0e/gJFUSR3A2GwxuufPNd457BycncPYMJL5j2878sGE+funCpq8nG2s2T/QOzh3P7l/Ahfjo77buunE4mWkN+X3b333eGXcEy4JP127f0HPjjTfm9ro42Zsm2U8E5hQBLXAG9pW/tO6+K5L97f9i97x8Wm1t0z3zF59xX2DpLc9Cc3NuU8/CpQwn5OCJG2DQsyMAZd01h3f/xycZ2G8E7j9c0/TRTw8J/8GTReBkR2zQT/KWdhxdlcQdgIHwt37/nSt6kj3/f9/gUNOpjaevO6d1xX3nLz39V/WajlRa4OBCalVVzgP7Bq5p7++/NZ6Mv7nGYi/XVIS+9PrlS9YnAIZxAZdv7VH+vs595+3v7nvvC/s7PhQyLbepvPzHn3rXxd+4sI7tmVMNjwpDBI4DARI4xwEyZTE9Agee/Na1qbaNOEXtXVW13jLRuIpaKjtFDdfdwjdDvRGcra4zoEdwOOf+fRC54WNmuO4vJHBGmaPA4Spy65O7H31/UsWXNdU3bXYY3PLdCQTOxoHYWftR4LiiNWIYT65qbroz3Vy9qZjA2aOU/64H/3pB7+Dwf++NxVusQODAvJqa3153xql3LV0Y7i9l5bXptQ4KTQSIwEwSUG1twS1/+tUVbnLg027/vuXVNbV3NzQvvjdy2Uf+nF1ybNINPQtt0atH47F3rwXlfdGBrp/fCcp+E2PGzuj82/4OyqvaGVuYnskyzGZaeSIHsxlZsm7v3r3WTw7+5O3xZOJrA4nh1sXVpzxy7rzzf/KO5aseGRnpOXCAw4IFGM99aG/ynQd7e26LJeOXNUb82yvDvi+98fTWP1QBJL/4/xZ0u4Mx+d2tByu3tiUvbh9MfulwR/fiukDg+ctOaf3hP1+++L7ZLCOlTQTmIgESOHOxVk/yMrWt+9a18YMb3+8c3vLOqtoGvdGntWgVpHm1Xv8Gl+vUS5LyjFSZLbY7cL+lMjsNxnz7VNm1f2+Kec+X0zLRI60gfwQnruKnNtU1bTY5v3nCEZxY6qzdvQPfcV3ZUmaav1/VXH9Xoqnu+WIC59EOVfvIcxv/ZufBQz8eAmFUVlf+5s0rzvmvz51W/cR0muEdd9zBV1/6yYrDbYfqB7sGq/u7hsJpV1qOFExx3OjPBc4MhWszGSDwnWe9H0buJeHCBQZwyIhzrvR51/uMHw2Jab26B74WzXWZZubgua178pMzAYTMLZw9dT6TcRG89HSK5TRh2tOwcSbqTfLJF46biJLBsB3N8iDkVMlnFw00sfXnNnXNGiyl0C/pYz1x6S3flntpninBJMoTLvXi61JJZhgAzMGFwLgyTBCMCyMQHDzblP+XvfeAs6S4zsW/qg43x8kzO5sTS95dokCAMogggYQBGckoy36yZPs5PMv2k4Oen/X+VsRYKCLL0rNQQEiIIECALGGQQLALu8vG2Th55s7Nnarq/05139m7yyxRWtLc/d2dmXu7q6tOVVef73wnzFzK6iMDyXj+P6XV87ORatcWIeNUD4oLygzNlRHA4prLEAIWpRWDBxiUKppq43DFuaWYsmQgIcyYlMlkPb5q8bb3moZ3jCfMvUPDx32pXLGnmg0InY9NKE4tKsY5o/UqBLjFdcZoKoFD93zr93Bc4X1MN7VB99DTZBZ58j0Q7hhSZwE88ss0DSCIJoWK+9DikQTdKI8akwZXqhmv8v2DW0+rZWc+WPfrPb3GgvsGvCV3sb3xjXBjMITNuRnnksEoK4/FT1hwQpCxz1NMru80rCF/tHSzu2NyCyp+M6WMwENTOnFD7Ont6NtfzLxzaHTixDwzaquy+fuWmokvLk2nRpfEiuMnbchX2McPr8779Pf4/BHzEnilSWAe4LzSZvwlMN59d37mssa+h9/tD2+4oNjZi8KZ74C19Fx4rKhrLlB9FEqmxpkj4G5oBqVvxaX7hMW4vRPxt/4BWP+vcoOXT78EhnpUutiKwbmd0kQTwOnpf5Sz4B2fOufJaaLHlUrfvW3o5G0z5Wv9QAxmDH7PeT19n+NTB+5fv379k3I+fWOXs+qhzVsv+6+Nm/6Oxxgv5JL/8uGrLv6nC5Js/zMZHLmzfPPzt6Wc6anuGEuuMmCd5DWClfWq0+0FIhlQ5ugw4yvpFrrOHtWyMHTC1tBVUSss+v+wunmYVJqS1oalQqliYFhQg7LDhqXnD1ZCf3IvwzSy7YUrn8lIDj/myNfQhR+p9uJv6BVWLAxf1HIoCv3Xs9jf25MSt3Vsrnb0NDzNq318YTGTJ78Ob3uudlvtHNLGU8/fkXr2VHJX7f2Nqt632tHB8L+hjOJPKbWnTl0d1mnR+b0j+XNa29RzXRJTV76MKtdSh/WCp+zIFMZPpTIZMSssYFTalkuqsklVbZWvWCCdZiXZrEx1xNyKlUykakayOBMkusoBEhYUsxSDLRizfcMwwRkzqNCnDBRTgZImoQydG1tyGRNK8UAyNMG9pqFqwqrv62CBk5Rmwm9afVPSzLlgJleSWUwx0zBAVT9NXbGX4is5VTLVBUwphzbBCn3fU5JmupejfNA0PL0HHH4vz96/c66vqMoNSezwe6Z92WtR6izUkTGFUsNBgCAZmM8YFzV72pjs2tc70zNynOB+KlUubi+W+ofTTqfgXlywwOKGMkzBuV23RMztTdmJBR0dhUKuwyo3a5Wdw5VgvFq3G9KJM8MR8KQT5+5wylabbN7hxJMrk8zMdsIcX2rH7+xR6texRnWDX5ncuXxBZ60v01de/4En78lPd2vOfz8vgVeKBJ7+QfVKkcT8OF80Eth/16ffVt/7CAGc8zXAOeMqWEvPQcCKZMGDdlFjSnDmunA2NvzSNzPS3Rrj3N7J02/5YJBa8XA+f2HpRTOgF7gjIcCJXX37jtveXRPVY/p7+zYYkFfOBXCemJjIbKpWT948WbrW88XCvGHde15f1+flxMDP1q9/cqHPz2won7Z9/76rH9i46UPFjKEySeuT//Oaiz9xImP1ZzLsPRtnCg/c+59njQ+Pv3/H47vXBg2ZY9IyuOS86XlMMgl660LxYdFODXB08Qqt4mjso1V5/Q7rgegjDoKU6MtWmZhn0rGX+jHPZWc/EuR6Lm21y+830e5vDA6+eCc2qic5ZwejmpNP3fnZIpWHCD8CRrr0kS6ma3AewnchIahYp6mkbSgWMwIjFTQghVJNFfOqyPgBT8R0fVDKW8k58ygGklNtKQVLEMPhA5YO0wEEU0zENNSRHFXFvYrNGyKnSnGLCdtHHCWVcwJQoU/LhmJxrlSCTBFUSlSDFSruSyRUq7zvHIaAQ5bCU62Lp1q3T7Omqchni+/T/dGsj85+HTAw1+DMq8VnlLOgZJsnOal0RyruDRnD3mbuyTGrM67yriVjXApl+9KLOUkwvrjDX3jyarV8xTJe3TmsdjzwmNncP8MSriFtwBFwZN0SwXjK8PfkU0F20eKuhJWJ84rne/uGy33N5vgCm48MdqWHVp+88JFMLvPDc+1zR9jl7On4vxfvop/v2bwEfosSeL6Prt9i1+abfiVKgIx1Q3de+zZnn04ycH5HTx86Tr8S9pJXw+MFwCBDnzZZe1DNunIerQflbxbhbkuCmzt45i3vC+KLHy0U3jrzSpTfXGMOY3BiV9+x7bZ3N1A7pre7b6Ni1hVzxeBMKJW5Z/futdumyp91XX9RxjB/dl5f/7VsYfe9c8XT/M2DU28cGR/7wENbNl8yWLCniynrn9915Zs+cx6jDBBHfpGzx+4HZhbe8t1bLpkaHb+oXm+c2Gy6eSser6RT6fFEMjnBDT4NQ/lUDFRzExrgkBk64mv0j1DDCSkeRuZW/buQgNCF/7i2wOrvha6FqE3edA4lqdVNtRd2PKxoY9h4xIq0DeeQoorUziGvsDJlqBUd7KP++3CF7TDmgKq3z/V6NozPrIX/sIaeTRvtp7ba00oxj5itp2Jxngk7dfj5T8XeRJ3RJRcPkdeRpBWe8FzHq2fsmbBUGkKTtn+EdX6kNp5h20+/f0VE48H1ycNSlYpKzEQMXohvdOovJnR5V06OX7q0pWIIXNhWYDC/1OlXRhcZ9alYPJ49gGT37rrdO9ZkKSr0aQAGFbkx/ZZnpZIw9f0kFQwfSgWMKw4uDRYICGkyh1mubxsVbrsbVpi8mZc806yqVUMBOipMxRUEs6l4DucwOZShYRH1j0UlORUPi7uG1E34ivjYI81va95IDuG0hP9rjqu1b7QVRD1cxrSiNOOr14C2omjuixaEECBfTcENTgd5NavMp7v2Lq50j58OG5l0o3NzeqJnuzWdKCdUWsVgGkwIW6ggJlJGot6V6Yz1dw3kioVOlJrVxv6p4WCiNmE31IzN4Crly4YlxUzCkmO5lDEZ8Nf6gdnHHV5PVJxdhclJlqmXmC0bwrSD2oL+nl/29HT96Mr3XP1fbJA1n369zB8xL4FXlgTmAc4ra75fEqPd9ZPr3t7cR2miN5zfSQCHGBwCOCwXGhP1M4c5HM0y3A01v/TvPfC2pRUzdvDMJe8O4gs2FouXl18Sgz0KnQwBTvLqO3b8mJIMHNPX3fuY57Ervvj6z+09/PLbp6ayj1Yqa7dOVT7ruO6irGn/7DV9g9disHjPXADnz34+dunY9NRHfv3ElrNX9yT3dOdin/79S877wlOlNd1+q4o53nD3Pff89KrJsYmL67XGiYHweTKbud9O2BsS6dTuju5cKVfIVpSFgLfFThja759SGj3ZaKl99W1bx92IgFzoA5hG6HPPDa5EIEi5U9p3PzpfSgJPgGGEmpsQgpmhz/1T7I3GIfEtRstPbo65bLXf/lXrWk8+PIB6gWKEWjFBFM9xpCVJ8QwmCec3/CKZH6nJI8sKCIIoDuM33J9n09yzlclTjfXZXLd1LM0HxZNQWAx57gqqKsMkhdxomQr6aYZlQAUBHAFiSZjFTH0kRAO5uGvL6o5XBZWRK8XUvnim0HVfPL/0p5P2ig1NI8sDYRgGRe4wZXjM0+1yFd4vFIsSVvsUoBgaAyZ8IcmHVLC4ZMnEWDLL777GNL1VCqn9k7Wz/80VnaNSJHwK21FK+9lRoI1hUV8NzQ7puBv6mlqmGDy67ykMhj6jaxkUi3ME3kIQGwRDjzNMfhblQIOgEgP6/m4vjNoud1pTrXtB6IKmhqJrEdgRTBCHo/Q9oISoGBX+RPyhM6fM0Q83pdvZZy2+a5FxzO2pcuGxhLRYTHFuiMBg0jW9RCw2VUyd5sTscwX4iWnBDxgNcVOs7j/Ca345wY3Al4Hy4kzW43FMJmLWg9v3/X21oU5mMnZgdb7re9bOoUqiNNaLZnlNtTq1KpdLzeQLhXsG+gdvuup/Xn7nc0nn/VzW3Pw58xJ4qUhgHuC8VGbqFdTP7T+57u3e/kevCUY2nF/s6kHHq94Ba8k5cFUOQeSSxBhrmKw5bQSPV93JGwakuy3LmLFdZi9+dyG2ZiPruKDyChLZUw5VAxxOdXBupRgcYnAe46664nNzARylshv37Fn3xPjU55pesChj2j977cKFn0Pf3ADnj34xesXEdOmPH9qyef1JA9kdfbnkZ97x5jO/dKTsaWRhvfPaR/rqjdJrH3rg4b9uNJ0lymDlZCq+6YTTjru2f/Gin7/6sjUj83M3L4F5CRwdCSg1FN/57f/7rqBR/ow/sSNWKHZ/s2fB4hus8//87ufTA6UeslCbKpQOfOt6JYNXK2Zt7Oj/4Psx3dzHlpz3ksmidiQZfFx9nJfunLxQBP7nK26zbzC7/Jvr+s+64dJjXnPfXOfcumvP28amK79XrTdeWzTjO9Px5P+4ZO3yuxg7lH2hPfJhwPyHz/7gx+WGep2QsS3vveSCv+6x8Ij/n79YMLxj9xuGhnZdUpmZXpLNZJvdnT0/Pf604/9uesYcuvyPz5xncp7Pop0/92UlgXmA87KazpfHYPbc9YW3Nff/+t3ugUfOzxe70Xn6lbCWnQfH6AAjg582Tsoqk7UJeBsb7sRXB5W7PWdwe4eKX/wepRZuKC6bZ3Baq4EAjsEz7/zJth9eUxOVY3q6ezaC4Yrr5kgysF2p7CM7d65/YmzyOj8Qi7KxxE/PHVz6Gdafm9NF7Q9/MXrF1MzMHz+ybev643szO7sysU9f9uYzv3ikmjlKKfMrH/zmOfVa7TP7944tQ9qQyZ70Hedf9oa/MNE4sO7Cdc3n41r08rgD5kcxL4GjJwGlNqS2ffNbV4na5P/yx7YUu3oXfKtv0cqvszf9w13PpxdK3RpD0+ge33ntp2XQPBvM2lwc/B9/YDfMITb40lfEh9RQ/Pr7rntruVH53ERpprAku/rbpw+c/bXL1r7uSXIj0HLH3pHf3Tc8/q7pUumsnkRybzGb/quzlqy5o1hkh3gb3KOUmQfS//Tl22+aKnvnuoGx+X1vf9PfxKTxs65v3lsy12T6Hc9/49033/3h8mR5ZSKemDzj7NPvUpbxt5f/6RuHns+czZ87L4GXkwTmAc7LaTZfJmPZfefnL3P3PnKNN0JpovtQOP1K31z+WkoTbdGC1bltZFBisrrfCDa5/uTXlipve9EwYztE6uL3I7X0kfkYnIOLQQMcxN95mlcc1wAAIABJREFUx9YfkYvayoGBwUd9EfzukQDOo7t2nbJ1dPx6IdVgyrLvPL134J/jkwd+PlcWtY/8/MDvTJRKBHBOObE/v707nfz0Zy88/YvkJzPXctx0847lD/3k4ct2bN71117gJ3L9xdv7Thj8xrlXXfyDxYvhzoObl8lNPD+Ml4wE1KZN9rZHv3iFbJT/jzexpaOzp/8/+hetuoG97n8/T4Czycbkjs7JsX/5gpLu2YCxoWvhx96zu7T3wJIl17zkGZztanvsS/d+4W01p3b91HQlsaxwzI2n9p91w1tOes0dh08++dbdPjR8zfDE1Dsr5dpp3cnkvmIm/derFy67fUmBHRIvSgAnBmQ/ef0t35sqN8/1pfHEB99x6d9xD3e/czkb337r9tiw53Tv3rDjLUNbdl9Znq6uVaYYO/7MNf+4Zt3K2884/+TdL5nFN9/ReQn8FiUwD3B+i8Kdb/q5SWD47mvfWt/zy3cHIxsvzHf2I3fGlVPm8jegyTqKSknGOCUGDcYha9stsakipr58knR29inFdxq5t30wSHU/nM+/Yz6LWiR+nUWNx66+fcuPyEVt5cDAgoctk73rk6d//kmpnInBeXzv3lO2j4x+0fe9waQZu219/+L/k5jY++BcAOeP79/z9vHp0kcffWLrGSf0FjZ3p5Of+fQlr/rqkQDOzf9415v2bz9wzdCWPW/Ld+eHOgc6vrD2Dad9+9S3LN/33FbL/FnzEpiXwPORgFI3Gpu/df8VgVP7lDe+uaOzp+/bfQuX3RB/3ScpruM5v0IXtV358f3X/5sS3tlgxkO5gf9xTXxCDLMVF7jPueEXyYmb1Cb7a3d+5fK6X/tquVI1VxTWfOeMxWd97U2rz7t9LoBz66597x+fKl89U26s70wkD+RTyb86YcnS2xbl2SHPKgI43UD2L66/5XulapNidra+/x2XfSIw8JP39bAxapsYoc137F927y2/eN/I8Mg7xiZGepatW3xLvitz3Qc/dvXzmrcXiXjnuzEvgectgRcU4JBVY/NmmFgTjWNz9LP19+HDa31/xGHPfcCaNWuelExy8+bNc459rmNbl3u6cw79/vBBUN/mGtjTDuoI5z3vuX+aBp7cr8Nl8/BTtLBuju/08e0nrQPouFBuJJvNoGvsv+uzF/v7H36XP7rxolS+S2VPuXwHW/UW1UB+uYLkhsGVweReLmuPWOLxScx8+TVBc2ip8NUuZN720SCx6lddXRdM76D8WDuA7diBRd5ytWYN1FP1+bct0d9m+4fKMbySbe/Qa3zUHk0Ol4evunPbLb9Xl9XlPd19D+VTPR94V+e7hgFdZRvBYihzN1ils5YdGp9aPzQ98fmG4y5IGNZPzlix8p/ZjPx1z/KiFwDKIxJtM1DOwvj+nj1vHZ0u/f5j27eduaaY29ifT1135VvO+nc8TPljH8a6devUvfeG/VkMmLfd9N33zUxNv39078TK49Yd88Ouvq4v5E89+77MuWHllta6oXmi35/xfLUObGugug7qXIqtfiZZvX6bkzPf9rwEXsQSIIDz6LcevEK4jU854090dHT33ti3YNkN+Tf8w7Mq1juHUm8AP8iMbLn2RkjvLCjzV8XBP313LIf9jL30AY5Syvrvd3zkiqbn3FCtV/nyjtXfWbvojBsuWvWGW+eQBfvx9qH/Nj5TubpUcU8sxFKjhUzmYyuXLLz12Bw7pGYbAZwkkPv763/83Zl641xwvvU9V1z8v+F4t1+zJD3a3va3Pn7XW0ZHRt67Y+fOC9ID9mg8G/v7v/3cH3+FMea9iJfcfNfmJXBUJPCCARyyQOzfj3gDzaKji5SFaRkTCcBxDhaua5dCPCqElogr1ZgjlE4m5q7GlnhSGleAHP3nkvBcx7aOe7pzWt/z5pP7H08kldNsPOmaR+pze9/mao++11lwfkMvnYGz7TVXvxIJpdAID6IfiSQU5qh20mRgycP6RcdTEQGq2pZMpVWjXtMF51I68yzjjpZZA0UxLsc33fFGjD5yBZ/a/EZlZ4LsCZc8hGOvwAzLnwoowjcBk8Fj0p26x/QedQr8e29FcOAYz8M+lbz873zruF9Kvqzk86ShVFwJpaRlJ4RQdXmkPrd3l4aUSM5d9bzZCGVO/X7RvFJAs6GXA+Vm1rJ3nCazDG6wBGMT5V3JJ0a2XPrLA/deXpaVRdlcccP6wbP+/Oz+CycSXpwpB8qyY9JnLh91qvn9tcqJ+2vVv2p67kDCMB9Y3dl7Q38u93CCmU0mlM8t5SuVUFUgc9PO/W/aPjb5jm17961fnUs/tqSY/9abT1tzU2/cL6FWQyBSkrIqZbI5ZexEx43/9r0PT4xPvLM0PZM49ez1/7pk9ZLvrn3dss1TZs1uNhoshZQeC1ItCdeRUFCtZfbkeUmjXgeSqfDep3VFp1JeaVuIYCKXqx0p4cGLZv7mOzIvgRdQAlRsd8ONf3GldBv/7Ixv7+jo6f9O76JlN+Re/bEnuVo9m26SAXNy8qspf/Lb35PCP5vB+FVHz5+8L9YZ38PYSz/JAAGcv/zpf7+i7tW/PlMpsSWFFd9Zv+C0Gy5ac9FcAMe4Zceuj4yXa79bqjaPy1rJiVwm85cnnLD4lmMYm2qXKwGcXiD3kc99/3vlRvMcmHzbh6645JMqpn58TfehAGfTzePLf37//Zdv3br1Ew1UVGdf8ZMf+pMP/cvA8uQ8I/5sFuv8sS9LCfzGFORnKh0CNv+1bar/gQ0bzxkZGTt7eGxqheDclOBUY1nXM6Nkk2R11TWKdTk/SkdPKV4PBTBR56PyfmF0Rvg69HdFqvUhxQqoXUohefBYXTawVSRZXzOsex0Wh6Zjo+pj+rNWFeSW+HSFBl1V+eB12n/XxTWoFHJUlCAcU1RuXP+ggtStPP1h2QKqpRHWMtCj0aVf2s455HcaBx3bHvZAx+rkoZFMnu57Oixs/2Dl7rlk2vaZHk47LiJ+Jbwc13MQyoeiMego6ongYW0DSgBKb1sXGJCKSz9IMs/L8KbdZ07FV5gHehcYIyscxMQTOKa6J348GvGBHKcUqFwpGTi1wClN52O75dnH7eoe7K6lHNdu3PLzwuYDU/0z9aAYCB63pIrFJCjtKPUoLIDSLpGDa6C1gnUCA5J9NLA55lTP4yFz37b8o/MP+V7PY9sx7fN4+Ho9OA/6HC4gozpuXFHqU8pxSsX2KEuqTowMRkLX00uFYgRMpZhwfVgGYFqKGbbifrpcqGRG+r1kI2WyZFXsLexINbqbySADQ1pU2AHSkAxJblqFdCa3cGBJIp2KNUrl8viOfSPM8SvCD6TwhVQiUCbj8FOpYDKe7Zq07IWuYtmCFLVM4O1KNKrDvFFKJG0D3GQQwlDSE8h4cQvTzUG/XOuXvssLC3v2NZJqvGz5dWVzZjFL1/yTNCxB1Tc4BKP7cHbGIiHqMp+H3WsKBt01wgekBwtCJWNGMNDb9WB3vvOOP7ritfczNl8Q75nu0/PHvXIkoNQ95iPfuvlK2ax/yhvfVezqHfhO98Dir+fe+He3PR8pEMDBxHXJkclbb5IiOJvB+lW2//0fTDecXWzw8pd8ti/N4PyUGJzGv03NTGJFx6rvn7H4VV9788qLb2mXW1Sbx7551+6PjpcrV83Uamty8dhkLpX+y5MHV/1oVZZNth//kFIWgNwnvnDLd6dqjXMCxra/99Lz/z+f8x99YHHqkAyTUw+o7PU3fOmSkeHRf3NVA/2Dvddf8vZLvnDyeUsefT5zN3/uvAReDhI46gDn+usfspqdzqWPb9t+2cTUzJmuL3oEMwxKnB8wgyrVK6p1EpXiOwhwdAEuUmvaQUyrhNmTFf+oll+kZLeq+ZFe2jqWMEZEHemw9UgFnb1AdBxV9CPsEpYDbFEmEdg4uAQ05IkA2MFWWxiK6pRpUIWodBn9HhYT02CJ4FargB5drTUtutFDgNiRF93hYOOZLM9nO/1zAaxDP2v1VoOclnxDiAoqcxBE5UU4FT5QPlUrUEwKxWUg4swNUqpidvOZypr0JNZkyh2TNV89WBvElmApmzF7qZ42DEZrIYDFauhM7cYbTp3CMYsEGk5MffcO2xsuDai6X4DgMUNx2wolTRiVh1XuCWLpjh4EYQel9Vzk2AIlYSvhWojanhVxVJyytX7bBaWPObiuw99aJ0ooJsLFp3TJCCoMAUWKf7guoYtH6Fd4nP7L82EQ7jEEJG9CZBuB7G9wkXa525CQu7NINDtlIsiCC1NXs5AEpmIcZiGFnmNWIFcsYmZ0HHsffwLcCyB9KkFB1cYB0zDQMG1/Mp5kM8m0aWfzsCoziNXrXtJrBCnhJKlWjU4IAQZTMMQbDLzqQjUdkPnCyifQTHI0YgzCMqjmhLYd0C1KUIRuCUljbI2zbc70TjAr23Bf0CYIEYBDwGRKmcqXiZi1o5DL3bl86fLvv3HZq36+bh2CeZe1Z7I3zB/zSpEAAZyN//79q4RT/3QwuSff2dP/vZ6+ZTekzv/4k5iIZyMTcn3DtJcaHf3O96UMzgKzH+pa/IE/sCr+dtZ/UeQL8GxafHEdSwDnT+756JVNv/71iekxHNO15uYzFp91wwXLL/pBq6cRuKGHe/zmPQc+OlKaumKqXFpdTNrTndnMX65dtfhHy5CeaN+TCOBwIP+PX7j1OxO12jk+Zzvee9nFn5Zc/OA9C1PD1GbreHWPMv/2G5+9oN5o3lwqlzC4aME33nzZm7+4/vXLfv7iktZ8b+YlcPQl8Gw13Ofdw0/deGNivBT75MatOy8cmy4vjiVSoDJlga4MRiCHg3GTGA1NW4SqcVgAnJQizZIQzCAQRGqNLjdM/Eo4lBbJ07K/h5+SFTisxne4XklKeKiEhd8dBBctJVNrTTo1Me1SUY3jqLyyhj36OxF5NB1Umel6YR/pM5OuIDyCcTC1IhqAqibr+sp6LGSZN8JzNNgJ67W3PMeo8PRhBNbBudAAQhe/jK5GhZej8tVa9TuUMGqdSCNq2cZD3Hdk5V5/o7mXkNQKX+3Hh8BBwzXdDwUqQB8CTa7HSPNM9RPDT4Qu1qg1axUWboypJhLeJAZi5frJhao6odhMH5is4P7yADYHSzFj9uv551yAKRccZXQmd+KSsyo4YSlQb6Rw421x7JnsQzXIITBsCEZrKZwFXbybcYhoHLpftJz0JEZD0v1t+ztcVAe/DyVwcK3N4pJQyQ7XEa3LcP7D9RHxRlS+jvqvcXY7uGqtwPA6BFH0OojWJuNhRTta01zS1andkNcI13PEELFQySe5GwExGnRdFz6qMDpc2EsERMZFpeTA35VF0ulGLMgCfgiuqbCdtACrmMKStcci31HE1PAodm3cDFF3oXzqAwdnJgxuompwzMTjaGSzyHR2QkxOgFcqiHsestQ/z0Wg6Rhy6TMQrwewGz4M39eykkkL1QRHPWZCWBYgaOQhXGNC6AFTCcgWNAw5uHCe9GdhLfZwgsIK6JrFIiaH2hBeA1z66Mxndy9ZMHBnPpO8rtfK7vrwO06rzoOc572Vv6ANaHbgkLvykO4ctFc9h/irSCltbXDtmx3uvffe8OY/9/+9KbaMfuof0S9zS6W1Sxz+U7PlL6ggw2eMsfGb/+13leN8Vk7tzRS7+2/q6l5yQ+rNHz+EiXi2/STghMpEdmzfN7+rlH8mQ+zX2YUf+GgiyzYx9sY5nJuf7RVe2OM1wPnZn1zZ9Gpfn5jSAOfW0wfO+PoFqy76bivJCskWgDUDxH+2f/ijw1PTb58oTa7sSNgzXbncx05dveRHi5Acb2eXNyllx4D8X/zrj26cqNXPEdzY+Z7LLv68ZcW+944BaAan/fi/eu8/XwAhfzxyYByLFy/+9psvvvDLay9cNGeq6khih+t9s2vwxbAeX9hZnb/6s5FA2155yGkvlnV0VAEOCeOTP/xh+rFNpS+PlmqvKTfcTq0McwNCcfiSCi1zxGJpUDFkSZWqydIfaoSQSlAFcXDDhGHZmgPx/ID0IsQsSyt3QrSs3e32ee1uFr5JgYxGTQoTvUkB1tfjoQKsn45KwYiqoPueC9vgMAh8aYVcaqVVK2+MwbIsOK4bgiDOdD+gTEhSriPHqLRpwK/NwJJNpK0AUjQgWUAR0FoJF8yGojdiVI4d4CYCJXW/6JKmaSGg31tARivRBGTCN42b+sGJpVBKV/luVR1vfW9QMeroPCrgTuMTgtoPAQB9HwKqiEOIjg2VR9IdSVmlMXI9TgIHBHp0KBDj8Ehx5aFrkUnsQeBBSbLicyhuQRm2ftOYSIaWoeC7np4P05CIMwdJdwyDZsk9MVfGicVGbHS6iV/M9GFzsAzV2AJQNXrDJKt+E1Dj6Ihtw6WvmsHJyzga9Sz+749zGJpcgCoKCGIWHOHDbGOSaK1piMJDQOk4npYTjYleYSXrsNZOK8RJUn/Dh4r+2ZJxS/b0vWHSOSQPEa1nU69p+tAkhwNiMwIXKvBgEciLAI5mK0i2Gqir0CvRsCClSVXIIajvBjmQEXCRGjKTexj9o/Wv1zPNRQSWNUQXCrZPR1BfPMBqQGTKMAebQNZHsw7Ut6WQ9vsRE2kIj9YCXTNAwASsfBwrTjkWmXwGU6OjGNr0BLyKCwQ0r3EYRgxewODYJioxA81kDNmOAoLpElCrw3Q8xBVghe6dYFIhKRQyNR9WzQVzfT1oXsigHOeYsRgC04DNOQwZANKH9ibTbngESBkFb8FixPLQCGm0RCPR/Ux/hSDZpDVGxdpDHAmT1iGBPuEgacrJk1ctvbOYT33qY1ecu4Ex5j+bjXz+2BePBFouP1E5ej5NXrCTk6qzs7O1eWknxwgHy2fzsG2zuOtbrv09TXa0UincBAoAKPcV/aS9YUaHwOlXS1IU10gvmZeyiKL20I02V22beC79+23MAo15y7c+erX0Gtd6E0OpQkfvzR19i76WveATP3o+1wuzqO0tlPZ85dtCuGeCxx5NL/6DP4uns79m7Kzq82n7xXAuZVH7ys++ckXDrX99qjSNY4or717fs/bfLzr+0v8gyxKtu02bNtn9a9YkLSB+1+79HxmrVC4tVyvLCpZd6cqk/2r9MSt/OAAQwNFJAQi47wZsAWT/9Lof3liiGBzDHLrywtd9oWDHvvP2RfFWkgFqXz+Y/vTqj18AiR+XxmrQTPVFb/rKyRctnjMOKPJbDx+CoZ2otQ7bf74ogPeLYY7n+3BkCUR7Zbultv1gohnnLBVxNGX6AgCcX6Q3bN71lZFSnQBOh5YOKZ3cJAcurdRxTuCFGABJvvRhEAe5FkEikIFW7Egh0zxARE6Qywwp4kIEWlGn+zaM6DlogW+5/mh1MWKEmFYaQxcxRUouN/S1CbxwHim+FB0vgpBJIkVUkuIYAgnS/LlhwA9IuSfrdng9sib7GgAoWFDI8ACGX0WKu+hIMuSyMcSTcYDAUaAwXXEwWW6g7igIZUESyDEI7BhQpGALTyu/2lZP7kSaCQiBBslGiVBGodIt9RhIJiGgiYAIKe4R66JXXitgpk1512BH0z+hRZyuozkDkj+BFRobjZkT+6Ei0EOXNkJXImaGQE/5sIQTRROFDB05pNH3kXMeDHI71PNKYCJAnDWR8sax0JqWJ+SrOLnQ4MNTVdw/049N3mKUicGRFNdB2qwDbkyhO7ENl55RxgmLGerVDP7jtiJ2TQxgRmXh2wY8CNgsYgUiV7WQGQkBmhQKphXNs/bAEiEToAFdCBxpvC12rMWihUAwlMtBZq3FMHIEyoZQoZMW+YpxQ0eXaTaQGAaLW5CBhPA97XZnGnQNaokAJ82ZDTBLu9VJ3QoBhZDxMmmd0doXQoNemsaQCQz3E1MZsAMTBjFq3EFgViFzVcQWe1AZF/WZAP7uIhLNbph+EsKXMDTwA8g5IlZIY9lpxyOVS2HqwH7sfmwzZN0FCwhoGBp8eYLDicdRSybgpJNIF3LATAm8VoXpeojRsAMBJXRMENKKI1P1YdY9wCX2koPlUqilTVRjDB5XMClSSsuf1gWtZ6UZXUkRbGT4YKZ2kQtEoOOPOIXsEGlD650WlRaEoQGYYdpwfcr5Ri5rAWwu/UKclwb7un7U09357betfcN9xx47n2noaD5snu+1RkZGuqSUK4UQJ3HO+5VSaSGENh8YhiGUUp6U0pFSNk3TJBcoV0rpBkHgGYZB71m+lTFmSCk5vTU5qpRhUPoSpUz6jj6jv6WUBqPE9OHxLcWwZeiglUdqogY2UuqgxJBTpUDBkPKmLH6+UopcIzXoij5XnHMpBHVbSc45/SI45wH9bH1G39Nx9Hf01se0jpNSCtM06buDlqkw/wyL8JWg8du27fi+75mm6QshZCIhpapKJZNC5mbGrKFHf3ClW536p2ByyOjoGri7OLDqe8bqS+6eSfZaQaNhWJallKWUIYQZBMIIr2kKh64vpb4+XTMWy7CmaJpSOiKNEovbuzu90a98GrJ5AjOz21X6d77kYPE2YfVULNtygyYBARIN40HAOOc255ybSvkxwzBsSZuNfuwqSXPs+77+SfJq/d2SjUGe7vqRGzm4h2CzBTqZEIKTMSsI9PVmv6Nrh6Rx+D29giAguetrtObD931tRIzmuFmJVYybd/7o/KHS7k+UqyUc17Fm87qetXeuzC2/zXeUTFgJHjOMBLOsbM2yMo+XKm/aNz1zSqVa6S5wO1jU3fGl5d2d98XcxpihvIZhxEVVMO4k83yGJYzPfvsHn52uOafY8cTwha858wer0vZPlxuNuim8BOeWVL4SXBrVO26866Qtj2/7TG3CxZo1xz589mtfdeuidV231sQMDScRBMgrFXQZhtmpFMsDSDJGm2kIcmh80TrVY6XPaDlHBrzwqRnKixY13QuzGL5lDaX13lr/oW4wq9tqRbe9rchAGKpmB5Mbkbxb98xcrGbrM903WnKhswTT667lbx4xu7NbTbtxo814QWPQc059jvrevj3Nro/IwDE74Kc5VrdBfaN7vb2fdN5h+19rnbbu2/b7t7XGDgEMdELUzpPkQ/JuyS+6Pu0pNCf687aGVGtPieaO2qQ+t2Si970gCFoMOclHA2/aI33ftxhjFuc8Rgwm7Zf0OadMUVoZDV903wRB4CimyoZpb4+ZqXu7u3MHGGNHNT38CwJwHt20+6uj5dp5Mw2vg1gRrSCS9TUCOJJiDSK3LlMF2vBFvvhafyFVT5B6RBbztudNdFOREh7KWTsIhf78bdMbRsKELlSaL9Jub2QpJmWJa2U0BE6haZ2uoRV9GZ6lFzCxRAQ8Zm8r0rukBjihI5tOWQBtf6ZAeukiKcvoy1lY3J3Bkr4ieruLSKQyUIaFhhdgqlzDnpFx7B+dwthkDdN1H8ouQioTgdtAUBknJU07lVFfAlIcuaGvGeK1KBSbwJiOGArZqZY/mXYJisBeOApS8MmtLWQros0mcgkMmSgNPkKaJvxdu1hFLmjRntJicEIXOiCQ5BJG3IgPSzngNG+aoTJBqqYkVzytwEswEcC2YyFIVT5iaCIjJrE4Wca6LhfrewLsn5jBvaNFbKz3o2z0wUASSgfeN2CY0+jJDOHKcwOsW26jWk3iq981sHOiF6UgA88kt0fApmml0ZPCH8UD6SURuYBpQBOxdqQsk7Lfzt60WK8wmqRNVrPueKExjOaAwAuBdMXjELDgk6uaZcFKxGHGiGEzQrOw4vCaTTj1CpgkhhAwWEAFTDWgVcrUrmDEiPnEamiWgkBtCDxpdjUzRyoWZd/Qrly0igGbxWD5tG4VBHfgmRXwbh/Z1QaQC1Aaq6O5JYFYtQDLT4Z2vBYQtkzEujqw+pwzkCvmML53CDt+9UvIchU8IKBNa8JEwExUrQRq2SKCrl509PVAju2HnBwFq1YQFxKmDOgJogFOQnKkawopZcGGCWqqzgTqSaARBzxaHSLQjItmtAjsce21FuZOUAwxAnwEqoWAIKBo0ZoLkxDQfHIC2WQgIcOAYaPu+hBMwbRNxOMWYgZDRyG7u6ujcMeyJYu+82dvO++e0Cv1hXcTOuzhN/9n+xNZZ+OaTFWr1TdJKV8H4ATGWEEpFWvPNEFKhZSSFHjPsqwm59yNQI8ffTebraKl4EQKkQYwLXATuRXRZy0WhxRsUrzp51M9Mw//TitsdG1SHCOAEzkI6D219Tv1SyuajDENcFpgqKUkRdbQ2WMASsMOLwJO+hxtsoqY6EhxpOs6jLEagAoMVLji9QCByz1PGMqQce40EmJKDG+88xKnMvo3cnofy3f03J9dsOYOtvLNv6wg1y2BnJQyzpgymPJJuYFSRiDBXQVQsgBPSt9jkgWpVBZNr2nT3zFWCpLWrgwrffPPmaqvgNk55toX/afHlo8rq+gwww6EUD70/kZ3oWEoRalRyLqDOGOwoZ1mtSLckg2hE/1uyak19hZwjJaOBk0t8BrNrwaurbls/771GSm8kUJO8nU5502lFL0bxLJEwJPmrVozauynI/ec/tjk5veXq9M4uevEkXV9ax9fUVz2sF8VvmnaMJgRUwrZhmWmt9WbJ41U64trjWY6JzkGOwo3LcimHkoiGDek7+mnphFnFSuOMs+I62665c8nKvXj4on05AWvPvW+E3LWY/1wYAkvz5gZY+CWLW1n4/2P9d99+32X1sZdHH/88aOnn3fqE4PHdz1eVyUyeqU5eJFz1iWlygIsoR8RB5Wn1hptgVQNHlprcxbJRC4HLZJSG0KjfVPrRhHQiHBu6BVCiaKi72bdQubY2VrHRpg8fDLPsSe3gaRZcBOdq9dP27X1fXh4G9H3LfAfBT0f4mff6p2+9VvHt9pt35Lafm/tCbP3fnSvtgjcJ42lNc7Dx9sGCmc9SlrXOVyObeOe1V3a5mxWPu1tRm3NftfCl5Gu0wL8s8BGCNKeQnAbgSAy9tA9RG+TLEJk9CFwFHn/tECrnkOpJN1DDcb4PsO0f2FOMA3qAAAgAElEQVTErP+QjrNryZIlR63I7wsCcDZs3vO1kVLtvHLTK5IyGcZu6L1Hu6OQIczQVncJQ8vIB9lsuclh2xYQEDtDK5qU81CxJtsZtUMKn47XiZT+8LjIXU0HMIfQJgxKpneYYysgxYmmRTMiBF4YfBHmXyN3Jm1FJhcubTmXYPR7y90rij1pASJ9Na2skdLuIKFqyLIK1q1egJNXL8bKRQvQWSzAtNM6EqXpBXB9D3tHRvHEzt14bNtubNk9Ds/qguMxODPTcCd2IiYdMGKwZOi6Ri44ocJO4wjdxA6aGkJWRxtIdA44YscisNJSBiPmRkuDAJJma9oBTMhAhe5aIXXUct9rubW1GCSd/YoYEGWF7m6Kxu9qxoJaFSRDAoVRkDwdTGNJxpNazkK4sJWDtJzEioKDMwYZzlhkYc/wFG7bZeLXM52omgOweFq7UvmqBsan0ZPdh/dclMYZx+VQqdj47FcnsWuiB6UgDZdcBDmHHbEfdF7oyhWCN5LZLHhpc/druaeFgDWUAbElkWUijOUhqZPMwg18ljE0GVn/AMNMQvI4fAJ3sSQShQ7EM1mYsUTonuYFaFRmUCtNAF4NJjwYygWTXhhrRsQlQdTI/ewgVqVranU+7HvE3ISZ1shaYyDGbXAv7KNvuHDMKuILDXSvzcEoAmN7S5h8wEW8nENCpkIWSjHNXvmmhVhPL9a++UJ09HZjZMcWbLr3TgRTEzAocYFeThakGcMkEqh0DIAvWoWFy5bBGdoEZ+92yKlRJIWv5a7vGHIv8xmSTRPdqSKyySy8QGC4PIGa6cOLS32H8yBMjEAud5TPgOK1aMGRQUMFEnFiZkj2eq70barXgjYkEIhlBoQG+OScZ8FV5PpmwkynkchlEU+mEbMMdORzQ/1d3T9+w6tP/dthVMsfWL9+3l3tRQypyM0nm82ucl33D5VSF0ope1v3bZsCNutiGylogWmaAWlrkUW6ZS1umaVCM09o3Jl1RYss1GTZ1ZbqOZSbZy2pNgVOW7IPf0Xsx6zLWgR2DlcyWxZePZ7I3Y2AWwvcaNanpeRESjohB1ImKgAmwUFFIsfpbxkEvsmlSEhv2hZTtfFNd7++MXXgz1jlAPIdPb9KL1hzH1t6wZaKkV8thVrKmCqQN7aCT4Q4OYC6UnJiySqcs5rw3apSqh6Pp5UTeDHIwDN5xbXxRDzR+N67uCovEKy74cQuGPH5CgdGQSlukWmfmGkdWRhmgbEIgFhEckslLU1Wh4Z+GtvsWFsuiG3Ar+Vu1RLvrEU6AqxaMYuATkuJ08dE1mn9WSQ/aovADAGcOmOsopSaUkrRGIkFo3VVrZtV+Yux/zrml6MPX1iulAjgVNf1rz2wqnPlTtFAnYEJJhhRQHHHNhM7m97q0Uazt9F0rLRgWJDP3tqfiT+a5nJaBR43mGX6RsyomRlMmWl8+Yc//r3R6cqyRCo984ZXnfLIukJsrJc1LVv4BcaMPKSRNaXJ92zeE//Rd27tL482cfwJx7unnruuseiE3lpdzUiFgIBQmnOeEqRczb+ekQQO31+e0Ukvo4No/KTz0H7Vctlv6Tothq7lqq9d9KPwhtb+psGodtnXRnSHM3MkFo//DYtbP13Y1TV8tER1VBc8PSz+9rYHM9s2Dn1teLp6XrnhFYyIedHOZJQemlxlmKEt4RQgrPymdjGRzEciYaGQTWtLrs6yFAWIayvvrNU3zLqkeRoihmbfYQB+aKuNwHuYWEsr72QR1pZhAg/kovb/fFvrTQ8OublwCx6BWcOC4hS3ojm4EFhFSq7ucKSFahaHFHbpIMkaKMQcrOyJ43WvOgknrV6BrnwOMhAIlAVfhP5FyYSNqtPAzn378KvHnsB9D23CpJtGue6jMTUOd3grDK8K6buzSjUtMIoZoQUWi8Vg2zrpchRHA3iuG4KakDKcpY0J7FiG0aLb9UKm2BZScEPl8SCQoWsQLR+zyaim6VcQVU/vVrshACDQRfVj8jANUzNXhnLg+U142qWIQ5lWmAJYMR1HkiBl2qJ4DomAYlNUEzF/DKs7Jc5ZmcS5q7LYunsENz3u4OHpHJzYQlgsoV0EPVGHRAmd6X348FX9OGd9N0ozHP/r2h3YN9WNSpCBq7ONGSBbowx8fY2A3J80S0dqMNMyozXYDmYonqoFaPTNTU9TonoZQzwe10CXXiR713WjBBdaEwdIjhQDY6fBrAQ8bkPE0sj0DiLV0QMjQfFlCiwI0JiZRmV8GLIxDeZVgaAOrjzY5K7mh/OgAUsiHsbm6Bgziabj6ktpcMmJh6S15MO0OGzTgknMj6u5PjjMQcOsIbs8hQVn9sHqNHFgxyj23jmBVC2PNEuH4ydAHwRwuAGrZwFefdW70DXQjz2P/xoP//j7kJMjMH0HZE41yL3OSOBAEEOlexliq07CymOPR3XLL1HfsQFybB+SwkNcg44w8xqaCgnXxmDXILqK3fCCANv37USNOxBxqePROBkxtTlDoUksFq09kjW5pXkeknYStmlr11FtIlK0Fh1yXNUubdLzNONDlyOXVztTgG/FgWQW8UIXOhYs1HOGwEPKNjb80TW/92FDqY2vX7+sfLQ23PnrPHsJPPHEE5lYLPY2z/M+BOAUbZyI1mwLpNDftCe19ivP82b3QTqG7udEIjEbP9fei0MZ7IPfzAVGnn3vXxRnEBAZlcBOKf2dABvnQNMwmJ9mYtR0RmrDj/3kvPLI0EdUaS+6+hc+XFy89hdY9oadFeRPBcNJYOgi/2CGgLxPaQd3Fcy6krJmmcZUEHgTXuDPmGZcBMpP0YEWrwQ82JLJ+D98TeCMdnqqW7HsJYHLVpiSZZl2VyYzDsUtajdlIm/MsCqDNlIe7rVz9GTZpuASc+QopfYrpSjqqsE5J5fDWt2seg9MPjR4//4Hzqo1Kjg2u9o7qfvE0TW9a3aYwmrIQHm0OdHzwo3HzC2V2in7ZyoDpZkyz8HEsp6um5YWcw/HmV+WbjPBmJVqwoyXraRdNnOZb9913/n7JqYH7Fiifu4px+08ozsj+03yCPHiQqALgudMYZoHdh7Aj797B6YP1HDMmjVYf/ZJWHxSH1yjDkkeMK0ESK2HyNET40vySm0ueNFzZi6PuZfk0J5Vp2kvbcVt03PTcRyt/9HnpDe1dMBZT5+2UAe9L0feRXSO5wZBKp26Pm5b3+jt7X3wWXXkeRz8ggCcrRuGbhgp1c4t172CDnshkBO5DulNTseU+GDCgykoKNvDMSsHsWLpAvQW8kjwGDhlXNLVbUjBI1eccPslL2mh3drCGJwWwKESH5rxmU02wLSbDOnbYQxGmDkrdPsRmKnUsGXHLmzbtQfTlQaotrDiMUhmaXcrHasTJXoLg+TJjS0ESNRGgrJRUcwNGhjIGXj9Gcfj9BOPQV9Xp7a/eR4xUgkYnBRsipemRAc+qs06du4fxm0/ewAb9kxidKqKemkSzQM7wZohwCEw0orBoZ/kaJvP5WHHYlrhpoc7LbpmswHfD2ZZGJJJLBZHMpFAPBbTCq0IfIggQOATi+VrazkpAwTcyH0slUppgNMCTvQdLWy6Tov+pO+IiYvHE0hninpDDfwGIBpwvSZc4cOjeBYNkBgsbiITT6Ijm4cSCp5PoMCHIZsQ1X1Y0QmcuyaPc9cU8fj2Pbhju8DmahFefADCCVmoQDrwZQmZ2D58+Op+vGptB6ZKAp/+yhBGZrpR9ZJo6mVggnkMwhXwfA8ewkQI9CIwkM/nwxgsnWhCaODZdBw9RgK8Ov8e41rG8UQc6WQqdAsTEr7noek6mmUIAh+KQJ0GzRzZTAGGlURTcjR4HOm+QSQ6+sCT+dCd0XPRnJ5EZXw/ZH0S0ilDebWwhgvdExKImRYS8SSSmUw4V6To+9Q/F4EXFheidNEBKQiGQjaXRiqZJNIMwpXata0um6iwCnLLs1h45kLYHRaGd46g9EAVuWYBdmDDcx2dGIKSRNTJaNA9gNe88/dR7OnFvs2/xuN3/RB2fQqG2wB8DyJQ8GBiRCRQ6VkJe+V6LF29Bs7WByH3b4FZHkMq8MA8RwNLFSgoR8FybfR1LEBHoQu+ENg7vg8yLsCTgB80IZyGjqFzhEDd19ENOtmAzrinZZqDSYkqJMk7TDTgOHX4gRvWydIxTpS8wkIimUEq14myb8AxkzDzPSguXqmZWu47SFt47CPvvPxPVCz20IUnLCLFZf71IpXA0NBQ3jCM33dd9yql1LGHgxvaf1pJVVpWxTB2jmIUQ2MW7YfDw8NoNJ5ZduKDzPVRfUT+VmYgct3yJJTDORzP830lhbQYFzHZmDSc0Qor7+pBdfj4pDcNWIkDIr9i2ulai4bZ1aMYTxN7A6a97SKHZoq80bFBQlE2IMqxSKXsKF8oIw5WKK7KwpBb1JLCQ50JY8ZuBh0Ya56mmnIJC1RG87sEcOh/zaZr92UzzGypDY8vHMBpm4hWrAS5OxKDpFkyGnfNqKqd/i77kerGLG3YC/kCtdRe4g0k+h1T2ZKKeGmfEW6gCsUOSKTrph0zLRtmzUFKBcMZJkoZLoXJVFIEyvLNhNGMZ/iUkTV+vmVbYf9k2TatWHDSioW1tTkKomkyw3O4ENKyzYRhBiYb3zuOX9z1IOqTPpavWIE161aie2UODZQhIpfn8B446Hr9W1loL5NGj2TYOBz4vEyGe8gw2g3k7QxNMplEsVjURiJ6tXS/1h6rDYfRa1ZOoTuQ1ls81xeZTOZGK25/qa+r656jJbujunu3GJytG/bcMFqqnztTdwqkaxomuamFvvb00rEOKiArKzrTMcQMDyevWYw1ywbRk8siARMskBrgEBNAVnkKiRKUdYkrnX2M6J0WwKHQQ4p5aKXmJdu9TltMW6uO3CdXhJC9oD8Ny0St6eKxJ7Zh09ZdmKg0UXOBiiPhBASi7DDlcasWB/HpBK40AxTGQcS5QExUkbd8rOjL4a1vOEu7pqUSCQSCrFOUZcvSmw7FKBiC0h6TWR6YKFdw1wO/xL0btmJoeAyVqUk0h/eANWs6KJ1ACymltHgIWKTSKfT29GrFvV6rawWdAFuj0YRHqXqJ5SG3Ogbk8nkUCgXQgq2UZuBrhdWH7/k6eDsgZomOp8QI6Qy6urt1trVmowmX2CMCQEGgQRT1g86ndhOJJLq7exGLp+C6Dpr1MpRoIBAuXFJaie0IKL6Eabe0zlwePfki6tUGXAo6lwG4bKJZ2ofl3QbOPb4L5xzfg03bd+M/9yjsqBfhWt2oz1Q1g+MLF14wg6Q9jA9fsxhnndKNUkXgum8MYbzSgXLD1gycEibgUByTgkuARDg6logSMND4ent7tSsfyUxbKAKhxxn4kSwIaIMjk0kjl88hnUyj1qgjiFgsx3M1SHNcB77wNCOYTMbR3dEFO5ZE1ZWYEQYSvYOIkztXsqBZBsNz0JweQ2V0L9CYhnLLEF4NInBC90Zw5NIZFApFxBMpVGt1eB4BUgXfCxB4AoIyCGp2LEA8FUdHVwGJVBJu04XvBJolqQVU37qK/IoilpyxBPHOOMb2jKHxSANZNwNKRlepzOj14nou6pRdr3sQr/+9P0RHXz9Gtj6GLffdilizBFGvwHca+vquAEZFHPXuVUgQwDnmWLg7fgU+thN2bRIxz4FfqyLwXJ3EgICp5cXQ17kAHfkuzepNVibBU+RxL1BrlDTAoaQETiBRdan/HiTFJ5lMy7+rq0e70jkuAWzKWU0gvg7XJWBELn5hDFMunUZnsRuxRB7jlQANIwOzOID0opU6U6IlPeRsPPaB37nkz4y49eA8wDlaj5vndp39+/d3BEHwMc/zLgGwlIwN7UpIy1WUWm93p6DjWtZFeiA/+uijGB0dnbU8toBPq1eHKzYvJ4UmjBQnJp+F45cKtmko06s248Gkm5ZTVp5X00XeQNUJmlO8R5SSK6262WXToyMMvtTOxlG2SO2GHyk7lNgndOEWARkNKY2/gMUrKmkOibVLdxm9HZJVmjk8sKkLdbEEvkw9CeBo137N4IRaQOhu8cJYz5/KRam1LmpGFWOxCRxIjGqLVEcjjy6vEwXkwX1TG5rIpZabFgEclJNpWF3dyOeLCKbK8CbGfNasigRcxAxuBb7kgZlAw86wCZ7CULmOkkOGUEv1Z2NyKeq84FeZRQYd0ht4DEZgoD5Rx67NeyFqBrp7etC1qAC7S8E1amSH1UZdeq6HYP+oqnzP7YZ/gc+aC+C8nPaCZyJebbSm+zlyzSc9aeXKlejo6NB7Khm421+tvbYdILUcIsmlPvCFSKfSt5gx81/7e3rueCZ9+E0cc1RX+6yL2qO7vz4y0zinXHcLJCyyHmunMp0NiRgQiYTNMdBdxOrFA7BkHcsXFLGkt4jOZAK2IBceCuCn1LAUSC7gcwWfCQ12qKBkC+BolocCj3Wq4LAGSwvYKEYuZxQXQuDKD5VsBsRiNtn5sX3PfgwdGEdTmNg9Mo09ozOYqnmQRkzX7AmjMkJLk8HD4GfakymttRE0EFc19KY5jl/Wh8vedB56OnLavYbSBxM74kuuN3NDCNiBCyLsCexVGk08sPFx3P6rR7BlaA+mx0fRHNkPOHVIDSp8NBp13W/bslAoFrBgwUJ4noNqtQqn6WpFu9F0NMBpgRESS1dXN7q6upBKJTAxNo5AA5wIsBDQ0e1TXAM0uzGwYIFmLyrlKmrNmlbmiUEiYOO5PppOQz/wstkclixZCk7B3bUaqpWSBjjESrkyQNMnitPTTEkunUVvRyf6ih0oTZbQdEj2ApAOmjPDWNJt46zjenDW8X3Yums/Hh4GdjeyaLIcypNTmhUIAU4Vydg4PvDOZXjVaf2oNoGv/McOTFbzKNcYKpUGpM+hmjZ5DOqsWjW/qYEIpRXvKOSxcOFCPY5arYp6va6tDZQRj2SigaRPwJOj2NmBzs5OJBNJTE5NavaGHho+KeGBQsNpwPFdHT+Sz2cx2NODeCyOmbqLSZ8h3r0Qsc4FYKmido4jNqQ5OYLqGAHXaSivouu2kMsVpSW3wNHd2akfWKYVw+R0CW7TgxRMMyLCCfRxPoFOJZAtZtHV14V4KoFyuQqv6WvWpx44qIkaiss6sOTUZUh1UWa0STQ31ZBykxANH9OlKe3iReuHCDK7exCv+d0Pobt/EONDW7HtF3fBaM6gMVOCE7GC5FY4HlhwOpcivWItVqw5Fs1dj4BP7YPdmAFv1tGsVDTAIdbJb9Iaj6G/cwGK+U4Nvup+DTzJ4TEHU6UxMJ9itqR2Waw6xI41Ifwm4jETnV2d6BsYgOdLVGsNNBoODNNCo9mA4zUQkKuaBoceeoodWNi/EJzFcWCKYpBysLoWw+pfphM+2PCQi+GxD7z9gnmA85t4ivyW29i+fXuXZVn/6HneGxljC2g/0uUA2pKj0N+Tk5PadYIewi1XihbAoT1w69atGB8f14aM9tcrwd8+BDghWNAJXgiekOeBX0cGM0jJaaT8CWRkBa7kKFv9mEqsRJUVtSHvIMBpWWoJ3ESuovTc1JkiOTyXEsCEyXBso4a0vRvHD25DX6dEzS1EAGcxfJk+CHB03Cz1rM1FjfjbFzvAMWsYs8exPz6svUY6nSJ6g24UWQHcN3TuBGL/yUBYMziqqQxYvohUOgNWqUPOlMDqZVhBE3FKeS8ZXBZD1Uxi0khrgDPjkk5gYSCfwBJZRSGowaaMquR6TelapIn6ZB07H98TAZxudC4swOqU8E1KxBPGmYYW9oMJhX7Lt+xLtvl2cPNKAzWtSWvtma2wBgLGPT09WLp0qTaOt+JzCOTUajW9F9P37a5qdE5YbzDcOoJAinQqdZtpWtf19XXfdrQWyFEHOJ+/7cHMg4/suWF4hhicEODovTfy1wuZFIGOfBonHrMcZ68/AW5lAgVboSNhIh+zYPhSAxwdY0OChITPJXyqK6PTx5p6c6Q0ucTeEHMTFvSkdNBUd4biZyiomq5taFclKh5JIIcs4rp8h2FheLKEmaZAqtCHXz+xB49s2Yk9YyUEPAbBrSigOSqoqCggizKbcdiGgaA+g7isYkExhnVrluCtb3oNCtmEZl18SrfLOYiq1j0QAilijgjcCYlypY4N23bi1gcfwuM7dmBi+ACao/sgqYAJMSyCXHPIai3DB3qxiAWDC1GtllHTln6KZVAaUJDrFAEiz6PaIkB3d7dW1OPxGKanJvTGR8o8sRu0YLUySkwLCLRk0b9gALYVQ6NeR7Ve1amNw/ZCBsdxmvqBSccuXboclgY4dVSrM5DChS98OIGvY5lcj4CMQjadQX9XFxZ292ByfAqNZivmxYNTncCCoo21K7uwflUPhg6M4YlJjgONJBrSRnlqSrsvEkjxRQPJ+DSueMsSrF/XB8dn+NYPtqPczGKmKjFTqkGSzuzYkB6l8pZoCAde4MO2OIr5HBYtGoTneKjViflq6GAux2tq0EMghtgccnnq6u4K5RaLY2R0RI9d+5ZqVkvpJBHEUgnO0VHMY2F3F2KmielqA1M+R7J3MWKdg1DJok5awZtVNCcPoDK2B2hMQrlVLS8ChJ7janayt7sHPf19kCbH5NQU3Iani21S/iTZ9ODr+dJu3sh1ZNEz2I9YOomJyUkEDjFxQoOuRtBAYWEHFp20GKmOFMrjM2juqCLh2wiaHkplqiQiIIh1AUO8ow+nX/g7GuBMH9iLnb9+AMqpoDRVgkPxP0ppEDjtAUG+H5lFa7Bi9WrU9mwGq07A8hoQ1Roa1UrkBqkQNHzY0kZfsQ/FXFGnYSeHQRmD7t/E1CgsndFQ6Plpup7+6btNxCwCOF3oHVig3fPKlRrqdUfXhmoQgA8IpLtoOlUdtzfY1Y2lg4vBlI0DE014Vh5W9zKwnqUISBGTDWQt+djvX33Jn9nzDM7RetY85+vs2LGj2zCMz3iedx7nvDdK9TvrH04PWDJOPPjgg8jlcjjllFP0vdkKfqVnBO1tFD/Xegg/nfLyMoq/mZU7xabS843iNXVmUDKk0L3AKmiMbMHex38Od2wn+gaXIrv8dGDgdFQ5ZfI8CHC4TmZCrxDgaIstafJRQS8ywBiWAcpMy2UJ+P/Ze89gy87rSmydfPO9L+fOAd2N7kajE4KIyCSJUpEaDSnNUJ6a+TfSjKv8Y+i//mWPw0yV9cP2hJJky7JZoihSJEWKRAYBEKkBdM65X37vvpvDifba3/keLlF0ScKMmrKEJh9e93vnnnO+vNfea6/tn4fX+S6MaAFw5oDSr6AT7UAEUtRIZzNEGl79YT6qLaQ1oaf9LQA4mqqogKEW3FE2S8tq4UztLP7i2nMIY585ODgyfhh7xvbAQ0YADs9zAsSeY+Nqq4PbtQYarTbGnSz2Tk1i2DMFZDLvMuNm0Y4trIUW6t4QvvXK67h4ZwH5fAGfeewoPjVTxjiV7TstOc8dMwM3cXH36j18+//+LjYW2jj80GE88sxxbH9oCu2kLvRdxd5Ic5w+9ir8+/NBvfb/sj3i73KP0MYjwNERcR2Z0dQ07qXLy8u4ffs2ut0ujh07tulwYr+JE0qUhdVa6fcCRnC+n8lk/pfx8ZG/uF999/MBOB/c+v2Fje7TDYoM2JYY2Uz8llorpNwEPYyPlHH88AN46uQRLN26LOBmopRFxaXXwoDJRavli2mcMffGoPeIdTQYiCXA4SarVdSYcK4ATkDlNeb5MIIiNTYY22Emj0pWllA7LNxdqaLWi1Aa34Ird9fwk/cv4tLtRQQsyGl5qaJYWrND6m2k75TEyDsGbL+B0byBQ7tm8eu/9GmMD5cllC95ACyyqQraCAc5q2uAJCaa3T5OX72Jb7/yBi7duIX62go6i7fht2oiuyvKcSx6ymr1timH+uzMHDZqVbTbHQEfjIgQ4Gi1RQIX0u+Gh0fkekbNqmuriuIUMj+FoEF7RVkI05SNldEegp16rS5gRmqvMGeHBTFTRSuitGw2g5npOURBJNElevpJVuj6ffSZ3yPCX/TQAflsDiPlEkbLJVRX11VOCbkNcYhOq4pK3sDOqSL2zJRxb3EFdaOCplFGq2+gXatJMj+BWy9oI4mX8eixIWzdkkM/MnD+JhW5htBuJ2jU2kxpIfMcRiRMb/SlcgWBIXM6cpicGEezSYO5LTk6nINcsGyfrvnDxU3PBSNaXLj0AusaQJ1uV8aQgDWiUp1poVwsYnqoJAB7rdbCRmyjMLML7ugsokyFMxNOv43++iJay6QWLCPq1aUWEMdT6h4FkQDX4fFRdOIAjUYDQZ/FQg1E3RBmn5Q+HriMWEYoVAqojI8Ajo2l1RWISkZMWl4frW4TuZECJndOwsl7aK7XUfBzcEMLfqeHRospKMwp6qBP+kqmgG2HTiJXrCBst9BZW5K8oFq9IWPFjYsRvBbBbqYCb2Raoiu91bvIJj7yjomg3UWjRgokx9VA7MewAxPlbBH5bF7pfDgmzCz143xU6+uwGb3pdYXiSABkO46scdIJ8/kcRsYnxFBtNttod3oCFDt9X9WskqKfIYzQx1ipiJnRcRiJh/mVFnpWCe74NrhbH0BPmDZdlDyc/a9+6x9+LXGKb33hUOWTHJz7deJ8jOfcuHFjwjCM3w2C4EkAE4MARxxcUSTr4+2335Y1euLECTmctQALH8k8QsUOUFGMv8x4GTRsP8Yr/+37iCKZqVpbqjCaULjzpg/PX0Nz4RwWLr4J1O5hdGoOxe0nYcw9gqYxoqjYoqauKGrqTh8CHClBQAefuA3JQ1Bnoo06XFyFUfsT2FiFldkK3/scetiJ2Cir0hA0vFNxG9awMgwW7GaBbKVu+vOmqH0U4AzOnbbdwvnmRfzo5gtoNDfw0MghHJ8+il3Du5D02a60Bh0pYtkMrjTbuNNoSvS5FJvYOT6KiZyLrBGIoqhlOPAtD00rhw2njG+8+Cou31lAoVjCs48cwfERD+PMfgyozE0hJgd2ZOPulXv4zj4PZTEAACAASURBVB//OeoLHTx46BCOP3kEWw5OSA4ORQakjp1Ie99Xc+9v3xr4K77R37m1/1dst76M7dc0YL1nDoJ77STinnvp0iVsbGzgl3/5lzfVZjW9jTadrhfZ6wVRuVT6nudm/teJiZG/uxQ1ieCkAEcoapuJoEqmmN4g5t+MDRVx7MG9eOqRh7By+wqGMg7Gi3lUshll2G3WZ+FWqHJXRFpNoAmLBqpCoazqLh4Mqu5YNhIW+kplaCWCk5giSc2CgKzFIgUuHcoLO7i1uIpqN0Rlajuuz2/gtXfP4+KteYRmRiI8qnaI8jozjkSAw02ZVLVixoYddFB2YuyZGcWXPvMEdm+dRt5zJb/DcZjkz0wXRoBYM4SJ0swrMMXr//JbH+DF9y7j5j3m4KygPX8Fpt9CLuOhXCqjUMinIWfAtqmI5mF1bRnNRkuMQCYXMppSqpRQyOelMCoPN1LjOAFJyVpfX1MCAwQtUYzK0BAKhaLy8Fm2QvCWJbS3tdU1BWwIRJJEvKEEByIJzYrxjg3bctBqNFCv1dButwSIkYqUyRdRLLPuT0E+S0EGhyg09LGyuIguIxGUAo4juI6B8eECJoeyGMow38JHxypgo29itdpCr9kGc1pF8c2MMDLiYuu0i2LBgB8bqAc5tLomqhsdNKptWOR09/rIuB6KpQoy5YrMM4pzOY4Bx7awuroqbVTAUIVVGZHily78xkgZ//C6mhjuVGVTQI+AsUTw4+UkNyubycAL++g0Gliu1lGnP29iG5zROSA/KlLoXtBFd3UedYpH9NbhJD4qlTyGR8pKqjuMkc14MBwbq80NsFK23yfB3YQRAKPFCsr5PDzPYegPhmsitg20+l0sLq8g5rWkP9LkcCyMTo4gP1IQUOF3fWTjLPr1Dhq1DTRaNZFLD8MuHM+lTCxGZ7bDoGog87FIXev0hCbX6nQlKiM0v3weufIockOjyBcKiLtNSN0qRndW1tBqtiWKRBeCZ7sYL46gmC3I30Vo0AB6iY96t4H16qp4ckm749QoFAsYGRmFQ0U+Uc0yxAnCzbS+0UCv48O0KPhhIpvPozRchs2CR0mEvGMhY9moVZtYXGujb+Vhj21BZstuhLYjNLaCjXP/8p/+5r/qt6O3v/zYXPWveQZ8cvl97AECHMuyftf3/SeTJBGAoyVLBw/bU6dOCcChN1EDGX1AD3oitZEqjrWUQaBFCrRqkKbADeb0iPBIqiKkvZu6GzQNSIsaiDJl6jDi+2o++8+SVv2oHOsg+Bqkz2mlOO1NVfRu5WX9aISB1wy+g9RFs9ReLX1CxxodcXYIr7+Cxvw5LF56C1ZzEUPj0yhuPwFzy2PYiMuiasrP8vxgpFTqVMUElspwJiU79V0hoPiJRdEdA47RgBVdglH/JhyswvDm0Hc+i8Dai9goSdHnhKUNhBou+vAisS8BHTIwLHqCVR4A26r7ThtbWtFTe4x1X6loRcoMSb9z7HQ+AcHu4DV67PXndd8NTvFBgKzfQwBO4wJ+ePMFNFt1PDx2GMcmH8a2yjbJwSHAkQwYnoMZD5cbLdxttIQ6XoiAXWNjmCh4yJtK2ZHgMLAzaDsFrFtF/MlLBDiLKBSLeObkEZwYyWDM6MP2WUDbhM16Z7GDO1fu4k//6M8kgvPQkYdw8qljmD0wilZSV1T9tMYZFTl1vpr+zvkzqJSl5xLbzp/rc07/e9DwVQXVP/wj5SsGpIV1P+v+1Gqv/LdWYtXP1opdOll9UEhE31evPX3fwRoven7oOcFnaEXFjzo1BveGwT2ALfloLol+D72WBqPCeo7p+TAIEESoKS0hods4uNcMCqDo+a2jzmyf3i/4foPt1df8f+1D+h30XNfjPLhXDO4fut+EyfORdx7cCz/abl5PW0gDnC984QuqfMnA+KuSLQwkcLyjKJcvfMf17P9temLiR/fr+LivkJ45OBrgLFY7T220/WHZnBzWmSGlgMYQM2QijFXyePjAbjx18iGs3b2OSsbBaDGPMiVzNxUJVO0PgiLHltruSBiS7XXhN1sI2h2EfV90Yy3XhZvNwSsW4RTziBlCIxRKeEBogKOS65lHwQjNneV11PoJhma24+KtVbx+6jwu315ARIoapXjT+icER0oJJhZPFgfWswEn9MFKN7NDOXzu0SM4cXAvJobLSiCBuUPMp+AWaLG6fYA48dEN+ri1tIrvvfAGzt5uYGmtiWZ1Be17l+AlXVQKeeGYD48Mq0OBcSdKDne6WFtbFaqV31cRHHJ9x8dG5dB3HEpIq0KXVBIiuNmobaQ1dZTvbWZmBuXykKihkU/NMWHy/fp6Fetr66qQJ2kNzPsZqmB2ZlrmqfCvuYn7fdSq66hW1yUPhwYoi7YOj05gdHwK+UJJ5dqw7hCT7Fs1LC8tiRIZo1oES+VyCZNjwxjKcfP2xajtwcJ6q4/llQ3020xap2GSIJN3sWXLJAoen69U2kI3g41mF2urDQE4DlX5gi7KxRxGx8dRGhlTtY1YgDQOJNJEgEMuqVD0wlCUQsgpHRkdgUNp63SjYmSHYVmJ9lCSOFVqYgLe8MgoPCqsScZOgqjVQHO9iuVqAxuJJxQ1d0wBHEaS3H4HndV7AnBsv468B4yPDWFiYlTVcKIQBUO7QR+L1WWs1TaE324kNhzDxuz4JEYqFWSzriipkZ7Z9nuoNhpYWV0V1TjKqGcdF0OlEsYnR2FmWHBV0lxgBCbq1RpqG2totxtCKSH3Tfp/ahrZbEnJLaeH48ZGHavrG2gzukW1uSTG8MgQhkfGUCjSG0u9IIL7AN1WByuLy+h2ewJwyEGnOMPWiVkUMqy7owp0cq3Vuk2s1jlnCHCUQl4umxE64OjomERvVKhU0TJXV1ZQr9aFgsf5ZXlZlJkfRbDN6hns3SRE1OtheXkN6/U+AicHe2QK7vQ2JJ4nzpGCbZ77na9+5WuBh7e+fOATgHO/DpyP85ylpaVx3/f/536//7QGONqg53euz3q9jtOnT4uz4eGHH/4pAKQP+UGQw89wPXMdayOHwit03GgApYGQUFF9f5NvLoqKdGJ43k8BDG0g0Hhjng+/pJR8NrupPjQIRnh/3ndQ+ZL35Bf32ME/ug3cu3k9/83r9PsOqsXxd1rCnm0Uw81xRAWSDhE5t6T+TIwcDebuMprz57By7R3YrWUUh8aR33YM9rZPCUWNkVIBNQnVNrvSt52Oj15P0d0ynots1hNxnl43EIqabVHYp4a4ewZO5zvwzDWhqLWMp5F4+5GYFQE4dDoiChRPP4jRbvVFQIROmUyG91W0Qv2l+4F9zf5l+/g7jh2dUNpQ1sakNq51v/Hd9djp6zXAYT8N9pv2ZHMsqCY6CGb5u4ZRx5naOTx/6yXJAzw0dAAPjR3GjqHtyLCepqpdIXtox7Fxud7EPEWA+gEKQYIdoyOYLGZQsJhPzHPRRGBm0LCyWIoz+O7rb+HK/BJyuTyeOHoQj00UMGmFoMiAKqbtisjA7ct38Gdf/x5qCx0cPHwIx584IgDHd5gfq/OuGIGzZL6x37SMup5DusTEYL+xjTzrtDww+03PN20w63XIfuM9OR4cG91nvO8gcNTRV17He/MZvFbfexCoa4DF+a7XCH/GsRAnrESlPqQNanDDsea78PeFQkHuPwiYtFNE5TIz75X0fUPuyXmkgdtgJEe3jX3B3+t1yvZo0KeBA9s/uE65/vWaHkzc123V4yGsGGHOqPbpua5VbHVqgN4z+HN9748CQvaFlnZmP3Mc9H0H15L+u15LWvpZ71nawTvoUNLrgM7Gq1evSvT8M5/5jPx4EHRqYRMCHObgZLPZbzu2++9mZiae+zjnwMf5zM8F4Lz9/q3fW9joPF3rBsM0fuiNp/FNoEHPDylqE5U8jj24G0+eOIylW1cwmvcwViqg4Lmq8pdIwvJzlJMOUMh4MEMf3VoV1fkFzF+/jrWFBfQaLYksOJkMSsPDGJ2ZwcyO7SiMjsLw8giY9C8iMcpoZqCd+SKR5WCp1kY7slGe3IIPLt/DW2cu4/rdZfjciEhtk8KaDPdHYP1lAVtGrCSrWdeFtRfiACMecHzPLJ4+eQT7ts2imPUQ930YJkshJojNCG7Ohu93cXd5CafOX8UPXzuFxZaHeitCt15Fb+mKEi5wLFmE/NKTiZQmTmYa6fSua68lpaC5wLlYRAaZBjkTDrkA221ZhCKDzNonrodcPo+Mp2pFkD4nggwxF2sX7U5Hxsfv9SRCwUR61rvRi5oYkdXiGRlqNOpCM3JsRoIyyBUqyDLBktLaInGt6Ghx1EOrXZcIDo1px3bhZXIoZLPIew480xBaXGAA/SgWWpLf6ss9eADmizkxyBFKkThK1sA3qdYWodXso1PvgQWiPSdEqZhBsVQETNaUIRWCnkJKLjNhXW2IjGaxPdlcDsVCAZlsVkAG6XsOvcY81Oqk6vWUN5DaqbYtRhX7z6CcNnVY2y3keH8/QLXVxVofGNu+D5nRWfhOEZbjwWjV0asuobs+D6tfQ8ZJBKxksty4SelSXkuui3prA50+PZDEETY8N4MCDxuXnh4KsgYij+4nMTqSo9KEmVCdz0DGslDIZsRQgC06fdLXUWQKHUxklv0uDDOG43BzzaKQy0leEikjBBGs/dTu9dBqURWPmbNUBjJQyGVFcpxCF0IH4nvTW8ODrtWVw45zkRW9Kc5QypbgWWr9hnEI27XR8buotxtothoS1WPEhptrMQVNHBNFUzMlMttk/7e7IuzAMbe8HHJUViwV0ItY+4RFQQMkNFypjtdPELs5WEMjsManEZu2RHfLGe/c73z1Nz4BOB/n1LjPnyHACYLg3/b7/WfiOJ7Sh672xHItrq+v48KFC7IWDx8+/FOUNG2M6cObr0+DiZFYSkfzgKYEKum4jNpy/g0aFVzvvIYiBvw7jQVSVvkZGg0aEIkYS6MhUUZ+8f7cf+lg0l/aE8praXjwGolK1utiaDFHUr+H7uZBGp6+t07sZXu18aSjDHxH7mk8D0inZT8VS3RcTMr6logS1b1YYiBsI27cQXP+PDZufQCvu4pMYQiZuSNwdz4Jo7xNRFGYa+j3mW8ZiOd2aWkV1WpT2jUyMiQOL7ZVwjeMzoZUclxB2H4fueAHKGYaSOxZLHdOwMwdhJMZh8116TiISGOWPm5hbaUmFFS+Z7nCKHpRxlQbpfq8Yb9Vq1V5F/YFHSIcE46HNqq1wcv+4LXsY447x5dOKd137F9tEHJMOM6cT/wZz1nem2PNfh702i92F/H+2gd4bekNKbGww92GQ8MP4sD0ARScopSlkHICYYQmgMuNJpa6fXHmZfshZkslTBUzGM5a8EhNjoAuHFRjBzfbCV48fQ43ltbhuR5OPLgbT8xUsCVrIsuy51L8z0LQ9HHr0h289P1X0Vr1sW37dhw4thdbD08iO2zDEMeVomSSLlyr1aV97A/OA853jiH7olgs/hStU89h9jX3cvav/uJY6ygB5y37Tc9N/puAhf02uJ74PM5LXsu5yfuyn3kN5zzfg3/X9gvHhePLd+W1/Cx/Rgcv78135rnDceF3rj1ew2s51nw/jjOvH6yBxfmhqM6KjUEHJ9eOvi9/r6Mog4CX91T09Fiu5Rf7TIMRHeWhLcHr2M98jr6W7eN78P4apHBu8h2o7sjP837sC23j8Vo9jzkG7Dfel23ltewH3leDde3c0H23uLiIe/fuyTVTU1ObfaHBo+5rjgn7gfflPXitfl/dF4NRULaZ975165bMjccff3wTRGpAS9tSrGIpPZJEuVzum55r//vJyckX7tcR8nMBOG99cPP3FzbaT9c74ZAYm6KiRidtKApZRhxgKOdgz5YJHN23HV7cxdRQHuOlHAoZeqBooNEAoxRlAo/h7H4f9YV53L54HrfOXUC/XkdM7w49yKaFkC4PetMqZczu2IFtBw6hPLsNZmkYvmkjZB0WohTLEpnayMlgfq2BxVqHIo64eGsJV24tYqnWQsRaOPTU890JUFirx5K/IaZUNQ3toI+sacCLA2SiDqaywPF92/Dwvh3Ys3UaIxVl6DLa0w99URpbWF3DhWu38P7FGzh7bQk9awztnoFWvYageg9G2JXCiZqWQJEBCYLTew5VqFEoc+IaUAIM9NzRYFZ0KnrTVcRKwom6no5piRGqFCTVWNCYlxwUFjRlzgWNxrTYpQKiJlzHlYiOqPLQy8aEJ/A5jG6Qx8l7ksrnyCFJeWzSAZVXiUIGoRi6rDskIXfbE6OabWEJa8e0RAY4MRMYLDDDiJWv1OoYNXI8AiwyjpRYhGFZ8BnvIdCITcRk/NFDZFFVjs9jcjyfQ++oUu3jJ7nxk7pBsM2Oo5FOaoQYQr6vQsTpihS6AalsBOTyzuT6KwlO5nfxKXxmllTHOAEZGz07i9zYNMzCCEIrJ/1m+j2EzXX0aytIOjVYJpWIZNBgkEbZDyUCo3qDQJPy58wzsdLcFCVqIZWc5EJGZ0z4HCs/hGu5sMXLl8CRaFWMhGPJ/DIpMZxKQErUlKA4gGEbcFwHrm0j6Hbh2qz7xHsy5MX+pAwzn5fAsBXdQer+iAxpKO8tecLiHU5z36QgY8r/JqWFToFU5ZCDRzU80ilV/6f5ePRNehkRGeCqYnSOkV1b6ucyIkvVQo69gYjtkfwnCMDirdmNzL9jv4X0NrgZuDQEmZdj2zDDEHnbPvvb//grXwv7+ISidr9Om4/5HIoMuK77P/R6PboJpz8KcDi3eUDzwKUBMTs7+zMpTYMeVq5hAqJ33nlHDAB+5qmnnsL0NKOXygjRdBkaITRAXnrpJQFENFhOnjwpqkIqn1EVUeZ3XsvEW9Llzp07J8bKoUOHcOTIETHeBillfGc+m5EnXksD4sknn8SBAwcE6GgnljayaGAxz4jvzefwOkarGHnXEQa2kUYVDcfr16/jxRdflH/v2r0LTz71FCYnx5UxRHUv0qP9BvrrN1C/ewYbt04j56/DyZYF4GT3PAOrskNk7ZnzSAEU7hV8/rvvvo/r1+/Isx977BHs2LENpTLrVHHPiEUcpN9ZRNB+H3n/L1DKNRGZ07i1fhDFsUeRK07D8XJqXwl9dNod3Lu3gPffO4vTH5zFyOgwDh8+iKNHHxajepDax/7geFD2+91335X9hgYW+5n9pmlGnG7sUxqQFKA4f/68zJMHHngAjz76qBhxOgqnjUga01Tbe/311+WzHOPHHntMruV46Hvy+3zrHt5b+wCvL78JyzEwE0/i4PABHN1xFEW3BIv5SFLnLUA9iXG+WhOAw+3U7QaYLRUwU85jrOAh59mSU9tLHKxGFi6udfDjC5dxa2VDaOXH9+/EU3PD2FawkaOdwUFJCHAC3Lx4E8999yX0qqSZV7D70A4cffZB5EYccUSp4t3qnKPhffbsWekP9tNDDz0k84jto8HMPzS0OWc439i/7Dcavg8++KDQP7lWNKjgXs7xYB/fvHkTb7zxhgCHubk5WU8cDx1t4dynMcyvO3fuSB9z/rOPuT727t0rfTxIL+Q8v3Lliow1x4UGPXPsOIacF5r+qd+Xxj/bduPGDfkd32Hnzp2psFJmE8DpNf3ee+9JfxCQ7d+/X+YF1+lg5InzgPflGn3llVfk/Y4ePSrvTAClAY6OYLD97LczZ84I6Dt48KBcyz6mLaHXNfcg9jHXKfuCfcx+4x7A+3JN62gSryV4I6B47rnnBIxs375dxoPjp/tNR5HZPq5T7kMcP65Tto3XErjwnXU+NfuO6+nHP/6xRGT4jk8//bTIQrOPNeAbpLDxZ3x3vgffbffu3T+1u4sNQCbUTwOcP7FM+z/Mzv69ADitpzc64RA3OBrR7AypIxP4yNoGPCNAyUkwXrQxnrdx8tBe7No6hZwrsW8BFfRHE9x4cYjavTu4fe4cbp4+jdbCItwoEnUyI0o5qDSepO6jjXylgomdezB36BjGHzgIo1BGj0UJGfK0HfSZFO1kcPXuMs5eu40b99aw3glRbfloU8VKDD8r5Q2rd3YcktQYvUkQkhUVBNS2h5dEcKMuikkHc0NZbJ+sYPv0CGanxpAt5JBYJjo+k6ybuLO4ilv3VnFnuY61VoIoM4ZeaKHf6cLqN2AJV1mHnJXcp3hn+D8xJBWwkStkU+MkUz/XSfFiYKZVwMVwTpNulSyDuo5jwmsIoD6kdagcmc2olS7OJp/nQ2ORyiQXm5alglw8QhVXm+wjwgnmvPBayZtitEvypxRPmSF0AhMloEPKE5uhIj5UAOJit0VKNFXYMdWmbYKqQExMJf7pi9S2JLZHfB7pa1SSUUDMdjKImPvE+wtVSnGNdTiY97ZoqMvCVIVbSZPSBVx1JEeSdBnJIE+ZVdMJunk4MD+JkRUpcBmJDDmyBUROFqFN9T3SWmw4NN77bcS9FqyoC0jRawJkghjS3ByJwrA7HfadFKU1EImChpjuUlhUQA4BAOmApD3SaxgbUh+KrSDPnvQHMdZoiImABmMoBDhcG5Qa5/gQbPJeDIQZMAnaKJogJg19Aw5M8mtZOI45bq4toJcdyOul/xTaViqEXH9sB3nfvA/DRqlUu7y+zNU0mpfOJQGdnNKMstieCFSI6AfBoiQtc8pQyENRVqjuFJOjT0NG9NZpLMVCSxQlQ1ETtGDYLkzPA7I5oZCaUYCi65z97a9++WvuJyIDHxN23L+PLS4ujoVh+K97vd5nkyQRmWgdvdFvoSlnXMsEKJq7rilKmmuutkZF4SJYePnll3Ht2jUxLH79139djC0dwdHUNR7gBE9/+Id/KMYIDbwvfvGLcqjTKNQARz+L17zwwgt47bXXNoHTM888s8ml17QQ7h808Aic+EUD4stf/rIYLQRR4kDg2ZgakTQM//zP/xxvvvmmGImPPPIIPv/5z4vhpDz0SvmIfUFDnYbNN7/5TQFDVNf64pe+hPHxUQUAZN0mcFirbOMWNm5/gNVrp5DpryFXGkFpxyMo7Ps0/MyU5Ipy3dAxxcK7b7/1Fl566ce4ePGq9NuvfemL2LN3N7K5LEwpvZAIaAn7K4h7Z+B1v4esvYHQmMRC8yjKE48jk5+EYbkSzeDJybzUO7fv4dVXf4KXXnwZE5PjeOKJX8CnP/3sJgjRhi8NMhqc7N/vf//70naOBw1fAspBeh/7ggbnD37wA+k3/p1g6NOf/rT02yC1j9fSUKdh+I1vfEP12+HD+NVf/VW5L41gPX947VqwivfW3sePbrwIxzMxm0zj8OhBHNt5XChqFguC0wEXxWgYwPn1Dcy3OvDDCJlugK3DQ5gbKmAk58CjSFII9E0XG4mLK7U+nn//HG4urQll/LGH9kkEZy6jnKY8py3DBfrArYu38Z0//j566yGK5RL2HtmFT33hOKyiquvHs0qxPUwBOAQh3/3ud2Wu/OIv/qL0B/tikxGS2g6cT+w3Gr4EzJ/61Kek3zjm2i7gd64TGrtcR+w3jg3Bwle/+lUBFjqyqKNwnLsXL16Uucn5zz6mQU2w9dHcFK4BAgWuUwIXrs9f+ZVfETBLAKD3AT3/SSH/1re+JZ+h0f+Vr3xF3kVHAfU7cK3RWfH888/LvGBEiuuJ9x4cZx2N4H35/G9/+9vyjs8++yyeeOIJAQ66fbr/GGXh+xK0EDgQIJPCxZIUvEaDJx11Yh4L1zWfwfb95m/+poyHpg1qWhvnIwHI17/+dczPz0u7CODYb3xn7cDh9dyzCN5effVVAVsEmnqN8FqdU6zptwQqnBMEkmwP90ICWoIhHQH/6J7Lf2tBJl6no0Ea6JGyqgAznelxlMvm/sTzMv9+cnL0xft1evycIjjXf3++1nm6lkZwuPQ0Uo0JDMwYbuwjZ/oYcmNMlT186vhB7Nk2g4xDiWUReQbJZQ7d9K0mbrx3Cjc/eB+r167B6/WRY5SBRk+qnJPQEKInSiI5DpyhMWx5+CS2n/wFDG/Zjg5VxBhlsChC4Ait5cL1u3jj/fN49+xlhHYeoeEhNl0FcERTnra6UvSi15vvJUVHaezSmGZ+UaLako37yBk+ik6EobyDibEysoUsDNcRStV6tSFJ9LWmj7ZPpbcsQrcAlnxkiM+NIzDFQNHz1CGd7rabpdAGeZibBnsantYesMENQVKP0nuJpB8BhgZFJhN5lXynHMgSYVNFTLVKHSWK1WFJMKWASizoRBUUUz9StX5ErY4JqZI0GqroiU2p7lBynuR6qstRQllC+0ocwnOZx8MIgyowR3AgbSAViQdjGMJ1yNM2hepIkCBGtQy9MhAIhpM4UEU4s1lZlOQ7S5J6HCv6GWl+5IBpgJNS9KTf9BxKu1wiZtInBJaqb0JGxPhOpgGXC9sPRCKUCbrwPKkvE7BdEvUzZDwtcm4TAmF65PrSd6wTTvaVbedAiGJGCdxIgVVGUxgdFFBK5R2BH8r4YJQs5rzloUpgyWidkajaSryGbZBIB+9PwQ1H+lcADqMxiEXqWgQYTBMe6zwxwqcQjPyMzgICFwJFN+uK6pzEzgTVMlpCpT41ztzUJAIoNE6WJU9xmcwVrniuYQVUFb+fgJIfsGGajDra8j7ye0rOEh4zKpgmVEsEkp/nuxPs8AUY4fG5Tmx4loM+5bbJ8yc1krXV6S1mQd24TxGQs//8q1/6musMfaKidr9Om4/5HAKcIAj+u36//7mfBXA0eNF7mwYag44L/fdBoEPDgiCHERd6TGmEaINFH9LaIKJh/Kd/+qfieWaU53Of+5zk6WnakjYueD3BECNDNIh4LaM9NL4111+/J4EUgQiv/clPfiK9Q8BC7zR/x+t1TommUdHYpBFCY4deZBpPBFlKtj+Q9+EfGll81x/96Efyu3379uHpZ59Jc1qU0csoZ9b0YbYXULt9GguX3oTbWUZ5dBpDux9FdvfTqGNIAA7XqO1QUCAW4PTOO+/h2rXb0r7PfPoZzM7NpNF+Fs7mcmcO4AbM8CKsHBC9xQAAIABJREFU5rdgJ8uIzCnU4yeRGz4Owx4WZwzpW56thBJWV9Zx6tRp/OSNtzA+PoZjx4/ixIljmzlSg2CPkRj2Az3q/DkNb/YbjdqfBYAJhmjwsV84FpQSp1GmaVaDuQg0umnsEUjxnjRmed+PgiEW+vygegbfu/QDGFaCne42PDz+EB7a9hAM3yKBNs2TNaQOzqVaQ0QG2p0uckGC3RNjEsEpk+gQqSLYgaVycOYDC9957W1cnV+WXNqnTxyWHJwJM4DNml+kdFueSO/fuXIH3/w//wytlT7GJydx6JH9OPnZwwjdnnIQpsI53FM5j2n8M7LHNhNYMLpAAMAIwSD4Zr+y3zg/GYkgAGC/6TpTg+uO85EG+ve+9z2Z07t27cKXvvSlzeiNNn51lJ4RFkYi+BlGFXhffkbPeTlP0gR7Roa4Tt9//31s3bpVxoPX6rWpaNAqF4YAlXOea5tr6Jd+6Zewbdu2zYiFBsm8P6+l8c/7cnwJFAhaeL/B9+W1jK4Q+NJxwTYwGqL7Ta9NsZ1YhiSKJHLCL7aPbeMeQJCh82z0Vsh+I9Cig4Pgk+CRIItrWrdPgz5+lnOToIzf6WDhXCYo0kBMjkHaWZYlkWGOM0EOn03AyTHk+w1GktlWvgdBGduogS/7jX04KFig54e+h26HftdBB8CHAEcUf/8eAZwz135/vtp5ut6Nh0gnYgiXhquAHCp6dZooZ21snxzCoe1TGMqY2DZZwVglB8dOkFiJ6MY79GB3W2jN38PZl1/G8qVLMBsNFJjkTwPSYE4Mc09i9KNAzEEmNdqWi47lobhzD7YcexQPnHgEgWnBN2z4hiv0tCRTwIUb9/D6e2fx9pmLiKwcDCcHWB5C0nsk0qGiKBxs1upQXnxWJVEUHrG6GPWIQuRICYh6MALWsunCy5gwHNKRaKBZ6HbolWF0iknjrgCbPj1hpJQxWhRRAEsTlj7U5JeDNV2QWpFOT3bZ2FLAogEkcxpoIDMXhwhEZPyY0SQUC5WAqsg9NEhp3CupTvk520JvPiMXBuvs9OQ+8gkayl4GXdL7JPJCgEODVEUT5Hm8E8XTBOAkQiWjAU1wwHeleATzOeihV7zNSLxXStqUhnyi+lgiCWwDDeMArqtyVbgBWJabtkMlINJDGPlKvpv5Kq4D9PpMTGUeCfmtKlLD/iH4YmtouItdn/4s8Jn0qkQlxGhOr5NNEEyKz6pkZYIwCmYw+kFbXU56C30CJxlnmukKoTqkwXEcCNI5zsyjkZxURQlLTE8OPAKcDAGJuFxJMVMJ+kncg23x8yrnRRWvdRGbnshxkzooaoKmUukjLuC4BJGiutmipqcEB9iPQmNMozNsd8byUipeRPabupDIKyRoi0VtjUVO1YaqaIwEqwrEEqA4UlhVBVZMOC4rewciQqCiQGpeCaAVRUKColRKXJAKW7mJplXUr8/xJWAhMI6VLDznHqt1C1pX1DiLyogg8Gaegap5Jf8nSIMPI+og6yZn//lvffETgPMxQcf9/FgawflvCXDiOJ4bTOrVB+6gd1FHPrSiD6+h4a8LfPLz9FLSmKLnkt5nGnj00tOzqSk62ikk6yGTwd27d4XiRGOIURxN8dBiI9rI4r9pSNIIId2F+Rv0EGvRAU2H0lQqPp8ecj6PgEHTR/h7VdNM7UV8N50LxHcnGNPeZm3E6twhcdiEobwz/1Ahc3JqAt1uZ1Mm2ogiFJwIuXBdVNTunX8dZmMBo1NbREUNs49gIyrLviG0ZMeE55riIFpdZY5RS0DC6MgwXI/OoghhILxYoZM6ZhMergL1bwLBvOTgxPlfRuzugx/l4YvQYwJPkrZdBEEsOTgrK6soVzgeIyIPzz5newbBHtvEPub4cXzp8WZfsL80mNVGGMeWRjeNTRrxBKYcE35OR+k4ZwYNSYJD/o7t45ho1S99HZ/fcTs43zgvdXAoMvBgeT+OTR3FvokH4LcCGMyDlP3NQse2cKPbx+16Q3Iky7GFvdNTmCx4yCR9JEFfVNQoE9128mhky/j6j16RshSlcgWfffwYjg97GIk7MPscQ/IjXHjwMH99QUQGqKL2wL59OP7EQ9h5dA49syl7tFDLxTFEVTpnk87JttDw5Rzl39lGHf1SZ29G5hvnJsecc55REx0t0X0nzApSf01TQDWBIe/J+Sl5vqlID/tMz3lewzHh/UU0aXhYPq/nu95fuNb4Xnr8+G86I7QDQIsWDN6bQIH35f10JESvZd5L7w/6eQQYvA/pWHxvLcyh5wOv5+/5c0ZO9H0JQvgzDWx0pIPvpulbBNTaaaJBhXaGDM5n9hvvxXvynXU/6AiZ7l/+nH3BKBn7TdPetGiEOP7SXB5S+wjIGIUjMPyt3/otAVtaNELvnfzOsaZjhmPNP6S/6SiP3kf5XbeRY6/7UYPWwfsJkEtp7EJtixBlc7lv2K79H2YnJ/9uRnD+myQxM984VTx7/RIjOE/VuuEQi13Si8OcDXp76U2Oem1MDhVwdN8OfOrIPjSX72G44GCk6CFLQ8lidCSW6E3cqmPl8mWcefEFNG/fRjGOkGU9k5gJx6qqciKJAqZ4sGkhsxJ8M7HgTM9h5shxHPvM52Fl8ggsFz3DRdfw0Lc8nL9xF2+evoDTl64jtnJI7Ix4yIMgUZu+lUZxUuQuCc5ixCvPPg1asSLDQOg9Dt+ZBqdYvwRdVG1TBbiEjkS1GvqqGdaGIQBHIk68XH6vQi6DC0QjZrXIlOqVQI7Nd/owyVB7F4ReJeCFBqmKnvCZbA+vJiAUr4jIaSpvn3j8VDKIqtMi0tjKK2+k4EPq+2SYyO8oChjJUAKKBEWIBLDIYtukMViSn+LS45iqZAk1iqAklWNV3hbVFmmF5KcwyqRyOdgfTHpNwMrkaYXtyFbRGx0yMAhoPaFLJbEPv1uDzYROAXbMZ/Ek8qDyiEyho0m0hF9pzR+hrKURM4mSaVlWMepVf6h3IaUtRDaTE7nUhIa248GPQtieK5+TzT6VgZZcEYPt7QkAoaEe07ZnzyXM+6GRLohQcp4YsRCiAf0A/YbMJwJIScRn4VmDFLgMTId9yiupuhaotcAdhsCJkUdGKcVoYs0JtlfgrOREqbweAwblqCXqwuiQimzZhqsiIoIlfMkzU9cYQgfzXOayxQKg3BwNIyU6oOZOjLDfAomiDnN9uM6ZoxRxrGyYKe1TqJSUlqbakechSFUJCVaMUM1beoZMxxRA2Q952IciTsIUMIf5dIESZsrlivIOaj6ndJ+4K4U+Cxl8AnDuJ0r5T3hWGsH51/1+/6coanqP462Vc0NFEgcNDv13TfMY/MwgtURHv7X3loeyFg/gzzTA4P0HgdMgL13fWxsug8awBhza2NOGgs4n0vfUzxz0mqqtz/wp3jw/T2NPVxLXnmntTeZ3Gig6asRNR9Wv6isjk1t5EAhLopjU0F66iPkLP0GycQcjk3Mo73wE5pbHUY2Ksmdwk1bCPqEUiaZMNFmvAqiYRylf3AtZY07VzKFMdMa4BrPxLZjxEuDMIsr9EnxzD4I4j5AeHTrLUg+8xQh0zH2ddGNVlDSKVBRLj8+g825wLPX0Gowq6LHRhqWOwPC7Biz8HNsweK0GStpgEwGVNAqiHH+GfKZpNnC2fl5U1GqNKo6Msg7OMewa3jkAcFRuaMdSAIcRHBb6HDYc7JmawFjGEZogpbJt00XfcNGwMugURvBHf/GiAJxyhQDnOI5WHIwmXYng0GaIQzIBXCzcWMR3v/EDVO81hYp44qmjmD0whk6i6uBoe4EuN60opuehni9s40ejWYNe/sHohO4LPRZ6fAZBqAZM2igeXF96Puv1qu+jc970GtbvqI17vTY3nbWpFLteZ/q6nzVH9Ge1c0TPEw1y9JrV76DXk3ZG0OmgHQ6DYJh/J1j7KHjRSf86EqTbosGAHhPtfNHrVAM2LYiix0e/r96H+PvBe2sni76eIIs5SwQ4pHES4PzGb/yGRHD0fqnnsv6ux0iPjy6boftisJ9VTnfq0CTtPVWU1WtGxl07z1OAk8/n/9h0rP/4dxvgPH+qeObUxT9Y2Og8ud72h7h5UsKYfHoaczRU4l5HVNROPrgbz5w8jNU711HxTIxSZCBP5TFaRT5cCg20Grj9wWlcfPUVdO/eRTGJkIkD2Cz+iRA+E6hJaZM6JoZw9BHE8AlWhkcxuu8gHvn8F5CpDCN28+iZHrpGBn0ni3PX7+Gt0xfwwcXriCR5kuICNMwUwYYbl2yaBCRUgpOoAqMVaQK30HVU/gBrb9BEFZBAvjQNQcMWwCRJ9QQmnBSMqkgEyBa6HB1ijGZIcn56eGtvpURF0sjIoP2gFw+NdTHUU6OaniT1d4Is0nVYXCwFD4aSJ2Q0RTYzGOj2lASnBjiebYs6Go1l/r1UzCOXo9JYgl63i2q9gT4rOBvKm8MxCPtUfoMAU0VJUpEeRsGqjfZmtEiyQkhBo0fPsSSSQ6O+2W7Dy2QlstHu+PI5iQ6J4czkfnrxO0LZYmQpaxeFB85IBQuMwqDRrcQNMi5QyiUYGq7AtFy0uyHW1jfQT2W1ldCB6iPa/DzoJByfemSVN0rRxaQui849SRIMU8nLsxAFXZSKZTRaPuqtPrp+JLldEp3RYyHVuznm9PAZUmCTRr9oH5ix1P5h3hKL6QmVLM1TY+SL8yxDTypjfHEgkcxygaDSQ60ToNYJReGPghkqTy1EzklUToxJL3AGXiaDeruFvs/7sR2pdGzMGjRKVa/fj+BlPPHYmmaAbocS2gQ3qcpbSOlJE4V8VmozUa2uVMiLittao4umr6TWxS5IQjhGhOGCjUKGkb0+6tUqipVhtAMDzV6CgPWKaNhI7apQFBEJnEMjguU6yOcK8AwPHXLYafTYBvyQ3toYxaKHsSFGeIfAgraNRhfVWgv1dl/y6UjLoyElFJeoBzvqoOji7G9/QlH7T4Ad9++jKcD571OAM/OzIjgahGgAogEK16g2yLSBKw6MFLRojzIP84+Ci48ayzpawoOd1w9KuernDhqFvJ8GLtqoGPRyDgIgbdRpT/OgEanvwecPes35LHpjtfE52Ad8jn6+9AHXktS5IHBTkeok9JE1fOTjDbQXL2Dx0puIN+5ieGwGxR0nYW19DLWEdcNSKi7FA/xOqtjEsgMqP4j5e7zvZqFPnndJBCupI2tdg9X8NiwBOHPou59FaO9FhJJEncUJSAeg7Kdc/5SYpoOMTiYlmqP32Y+C10EPu+4XcbYQeaWgUDv12BeDAFgbiBqsaM+37jftneZ3LTms54+eW3WjLhGcF++8io36+ibA2Tm8A1GHlg2LcRLwmei5Dq61OrjbaKLV7mLIcLBrYhxjWRte3IPF/iLAMV3UjQzqmQr++LmXcenuEkqlMj796MM4NuRi3PThSi0iAhwTTmxj4fqCAJz1Ow0p9HniqYex9dAkWvHGpky0AhpKSEfPsUEgMAi8B9eHnqPaQcB+1WBhEDDy55yLWkaan2NEQkeEPgRZKhqp16WOmGoQOWhkD77HIKgZfG/dFm0TDQIXvSb1vOH3wWgDPzu4T+jn6TYO7nB6XX8U6PIaAhw9v/h7/pvt0iBHy7rrta9z5QbnNf+u+4Xz7aOg4qO7La/VAEfPcT3n9bogTY/UN1L2mP/DfCQCHF6vAZV+DvtBq6XpvUrvOx8FWdpBoJ8z2F+DwFB5P1WqgOTg5PNfd233P05Njb18v06P+5qDIxEcATgX/mCh2n1qvRNUaKwyikOevOqNCPB7mKwUcJwA58QhrN29gSHPwmg5j1LeE0lGRH1JtjOaDVx44w3cfOst+EsLKEQhMmDieYDICBGYKvE/ZnRC1KMSWJGJwHYRFIcwtPsBPPq5X0ZhbAKJVxBw0yFFLFvC+Rvz+Mn7F/De+SuIrIzK+qHHm8QgGbwPqVc0Pgk4mBZukGpGI5kbPQGOSYpUfzPKQEqaHzGKQDBAShbEAETQl/eWCI/kAzHXh88TaJbmnaQRGT1D0oT+1K0uP9ULddBDKRs284Q2AQ4NTQIc+QRM28b09JRSFCM4sW0JN4sHXkF8FUVgpfskRimfw+5dO5Bj/QPDEIBzd2EJ89UOeiG95SZcK0HQbWCkksfUxAjKRcqIMs3CFcN/YXkdq2tVFYHgz1lZO2NjZnoSo8NUzgGWlldQLFfQCyLcurOIdpcgie1IBAxS/tn2SHGMJCowlB+lkgTWNppYXtuQyAaLjWYzLiZGitg+x5pANNqZQ2KiWmvi7r15kcFWGwQ3jghDlQomJyYwNjYqGxX5uotLS1heXpGIo9pIFciplMuYmRrHSCkHxwgE4DY6Ee4tb+D2/LIIV/DIVUIFKkeI9AXF0mb+jY9izsXoaAnlEikZLXS7Pvp+hC4Ndp8iC0rem22mhPbUUBFm0EPWMrFj23ZEiY17qzXcXlpHtdmG6RBk+8i6JiZHqOgD5DwPxXwB2Vwe1foG7i0uo97sUGdNxtxMfBRyHioV8u4TlMpFFHJ0PvQxP7+EtWoffV/l2JhJDxMTFcxMjmN0qCzVyAl6G+0u7ixv4NKdVYBOBBWTRMEzcHjPrICcXqeB5aVFjE/NYWmjizsrDTS6oQLGALKWgUqG1EyKLjDfJ4tyuQLXzODurbvYqNeE5x8EPQxVcpibGcOWmUnkbEeKofqRgVqrj9OXrqAZMi9OqcdxyZLW6oRdFJz43L/4J1/5V2H7ExW1+3XYfNznUEXNcZz/0e/3P00VNdnHtIhK6uRR+ZCKSiuGDb2LHPM0AqyK+5LLqJwj3K8pcy90JiRSO8x1U8Oa90kpj7yHHPjcF1NlRaHPxsz9cz/Mh6QjitFqkaDXCo0ffhdjKi1oqQ1DKYKbOrz0ns13UtRn5WRSRyIjzIlE1JkXx5/JGiTfP3VeqXpVStlx0+klwX8pZqUSzdOcN8mLE/nJEDkrQCZYQ2vhAhYvvwWzPo/K2BQK245LBKdljogzjnsdj+gg6Kp8PKpjMsNPmAIf5tVJFCatTWeBAOfGZgQnsWfgDwAcZggKsyI9OxnxluKhhlqrQstNGQQy3uqoUsW4N+na6ek4kC9KJxD7ToxlceSpHKJN8Z1UmCe9o0TtOT8UO0LRznl/FbUihZeuOY6HKqiq1TebVhMXGhfxwu2XpFgyJaJJUds1sgs87oUmm7IjgoyHK822AByWOygnJnaOj2Ei5yEDMk5Yi8WBb7loWjkp9PmnL7+Gy3cXpfj2MyeO4MRoBhOmL3VwRLsysWFHNuavLeD73/whlm9t4MCDDwrA2XJoAj2jKeOvjTxJ3Uxrx4gS6UCBWLZLoonirFUMDpUvy6idmm/qfFQ5oGJHpAwLvebEcCdVLa2dJsXGHXdT5EBASGrI856kgtORKeuVz6Qjl9zGVDlUqMhp/pceQK1equwcrmkV7VN5smrEhMMiLBrFiddrIHURi02j/cKM7hPw61xk/e5qPqTzTJqeMklkjam5of8oyr9SB1VUeZ0vrBzgqjh6WnyWhIyQe4/6nUS60kjIJo0/Zd9sPiCtA6X3CO5t2jGjxkTdR4M8DZQuX76Cl15OAc7cnIgXMGdH5xSnalDKZtTtEUYOtwYVgdHjrtaQcnTIeKWAiM/UVNBB8CfrRFIX+G4iuhVlc/k/sh3r9+ampl75uGfBX/dzPyeAc/EP5qudp+q9uEKKUK9Pj6zKcaAnmDkr0yNlHD+wC79w9ADqi7cxLIU+cyhmqbzSh5UEyJCC1qjh1AvPY+H0aURrKyjEITJSkKyNxGBOhKrwznwAJnGTluOaHtrMRSgNYXTPATzymc+jODYhwgKdxEYLLpAv48KtRbz+3gW8c/YyYieHiHVrRCWGG2Iq5iUythxw1kqh8hXldJO0bgqLftK0pdFLIzVSHiveg9GghMYj8wIg0Q5GeRyT0RoWlqPogSNKM9xoJHdBVexJE7bTKEb6b5mk+mDWE5BUsNRbKdSwlH4lnFy+t3Bz1RnCw/3Agf2SJ5FlsTnXxal330WH0Q1u0pIjEcmhzqjD6FAJTz7+KHqdpvybC3xxpYpTF66j2u4J/1KUYfot7Ng2g/0P7MLUxFhKk4jR6vSxslbDmTNnVcEvycGJpMjnkcMHMTs7jb7fk+KllaERrFXr+MlbH6Da6AudiQcQIz27dmxBpeLAsRRNbHx4Au12gAuXb+DcpeuwnIwcoiyiuWfHNPbvnsbtm1dFsaZcGcfwyAReeOXHWFhakUiPouwlOPTgfuzZsUOM6C1b5qT69LUbN3Hq/TNotjqb6nOMOB7ct09U8SZHyxgquJIsGMDD9TvLeOvUGYSmLTLOcphLLpDKDyEVKwp9GfvJ8WE8uH83dm6fQ622gU67h3qzjaX1Kq7enRcjgxsp+7qY83Bo13Y4HCvHxsH9B9Dth7i1sIpLN+/ixt15ydWhXPdQOY99e3aglPVQyuYl2sJ8oiCOcOr0Gdy8PS/S2dzICEhnp8axd/cueF4WQ8Nl5HNcn22cPnMOl64uYqOu8pdcJ8b+B3Ziz46tGB8dkqhet9lGpx9ifq2OV94+i8RitJUiBiZGy1l8/lPHkHcTtJsbosA2PD6N81fv4czFm1ipNcUtwU1+fKiEvVtmMFzOicqe5drI5UtIQgPvnfoA9+YXpLJ6GPmYmRrBvt3bsWV6AjeuXJF5MToxAztbwg9efAnVri8CD4TQPESzFuBGPRTt5Ny//Oo/+FrgWZ8U+vzrnhr3+XoCHM/x/k2/130WwBSNKMl+Sw0mbsCcN71uT0VqvUyqXpVGFcTQJe1TKfmJSH3oI5fJi7EqaoAxKcVCGFZReJt5gGI6KUqpwHT1e85/WgHCBhA/l2IfkJole7BE9w2JJtLRwz1F0WblP6owMtenH8p1YognjOoHArqUEU1nBiMcCrSIoiFVKlN2gERiGN0VMPHhM+URUtBZqWbRYNQgT+T4ueEL24DqirGI3rj+Khr3zmPx8tuw2wsYGptCfutxWFseR9cZR4+CKTQmRXJYGW8SbUlsUY2kCIhEcCjYkp4xbLBpNJCzbiJpfBMIFwF7GnHm8/DN3QjjAmKps8X2poBCREDY/wrkKZXFVDWRfZyWQ2DfbFZDSNupiAZKDpn5flL2m6IzzMVlrTsppKkmLu/Js1qMM6FQs29VhJv9TAeqY7kSIeY1uUxOVFYVgObYqbnR87q40LiAH179ITr9Fg6U9+PhySPYPbYbLN5GWrmoefI5uRyuNFq412jJWZIPEongTBYyyNI2CHpiG4R2VnJwVs0ivvPqGwJwWOjzmWOHcXI8h3GzD9vvSuSdlDYW+ly4voQffecFzF9fE0liFvqcOjCKxGWhZdUGoeFpCj3BRJrArwG/CMfQQSQ5KnRCcgwU3V2ribKEAMtpKIq7RoyK1s5rWcdO0bQpRiNJqJsgXflR1RqTRFpVYEPWg3Ic0MkQwPEc+ZmsuxTgCF+Ga3xgDepxFOAgmF6tQf1MBYjpilbrVl4xXWMu3zP9H9+ZbVKMEL4a17gC2Mq/IGW71XwjPqOPhEBcilorUOxm3M2cYWGo2O7m76UgKynxqaOYc4dy4KJISABBR3bq+NAInucz60JpMEjHJvcRGQ8R7lFgS4E8Be6knEc6/5UYk4PrN25IBIfCD9u2bcE//kf/CMePHUfQV8XaxYnOHHKE0gbJ1+KzUtvEovoo16ewiJQDX+ZLiho4JnT8iF3ocuw/BH3KyaPWC5veCwLWwfk/shn396bHx1+7X0fIzwfgvHv5f5/f6D5Z60YVKSQoE1+hX8kLiUKMVwo4emAXnj75EDYWb2LYszFayKKY4fUBrCQUCeak08Dld97ExZ+8jt7iAoqI4fg9OBENx1gmvyQ/8kBirRrDJEMNXXrvhqcwue8IHvns55HJFxAzX8JwhAcbOTmcv72IN85cxjvnr8E3cwjtjCipUYWKmQo0qOk/oFedtBsWKRQ1r7Q+TToFVZ0SWWQKJ6vcHJUDonZyFaHhV1oRSAET/l6vtHSR/tUnhvJsffjnw38rGQEVESJFjVQgiiQ8uH8vpsdGMFTMySF47dp1rNWaWK21sNbqqtyNKJLozezkGHZvncHZU2/D77Qk8W/PvoN46d2zWFivCyDK2DTi+3hgz05s2zKN+gYNW9I7AmSzeUxOz+D1197ARm1Dxp3GybatW7Bn906ph3Tt6hUcOXIYM7OzmF9YwvMvvYZaKxCaGvulVMjh6ScfgwsfQbcp95icmMZqtYFzl27i4vU7sEhvCyNMjA1j364tOLB7BpfOfYCw52N0bBJbt+/B959/FbcXluHTg8Sip46BQ/v2YNvsFFqNKibGJtDqdLFSrWOt0ca167cFMHMRU7X8yIMPYGK0jLGhIoaKWdydv4dMviKS36+++Q5gufKlimwqxRcKKkiUj0grDjA7M4mdO7ZKm957/z1MTkxhZHRcJEXfO3MGrW5PKcwwEpPN4PD+vdg6PYlKQY1VvVZHo9PD3aU1nLt0GQ7zgMIIpVIB+/fuxq7tc1I4dXlhHjduXsfxRx7F+6fP4uqN24hYTyGgR9rE9i2zeHDfA8iy3pTktnA+h7h48Qqu3lpAvcWN14JlJTjy0EGUCzm0m3VR2aEHdmp2DraXx4s/flvmQJiQEmNifKiIp048jOW7t7C6uoRd+/Zg5559uHDxOk59cB6Lq1VaJnLsTY+P4uiD+1HOZ9Bq18TYyxfK8AMD7753GvcWl4TCSafC1GgFB/buxI6ts7h0/owYFJMzc8gWh/HnP3oe1U5PaJ6MmophGvbhRH1UXOvc7/wXBDj4BOD81TeVn8uVS9eujQe282+Dfv8ZAhwaX0L3FA+/ogrzuwhrJAY8Gq8Box4qH5IASGQtdI5i6tW1SPNJwYBtUJNTGcFi1knhxTRanhpXNHi1N5vAhL9XgXyaKamCZKoiIhqPIT3MqReUHmsCGM5DesGlXpZ6NyXjK1XUYFM1Vkl4AAAgAElEQVSwI80BpMEZME9TpNG57GjU0lhPcyQ3DXdlSNCQouEt1BIRGLF4zKijR3L3VERIhGNSJ1fG9JEJ19FcuICFi28irt4UkQHm4Fhzj6NtjQjVVxQ0KZBmqfuL/DpzLcW6VP5anoPMNdUGmIEmXOMGjM6fwYgXYVjTQOazCM3diGLmxymBHQEXUkOLEQPui2oMRMCGeIxU4xTESmZnCkakNljEZH7m5SnPP60pqZnGMRaDPhGDk0akygcUqoDkEuqcWf6+H/SVSMkAgFGTwQDnSRAH8p3jzTHh33tuFxebF/DctR+h3qzh4MgBPDz1MHaM7gToNKLIiezYJvqOi2uNFubrLXQ6fZRjE7smxzCWd+GxWHnMkI8jub+M4GzYJXz75ddx+c6CFOD+zImH8XDFxpQdCgWfeY6crnbsYOHmMv7iW89h8eYG9u3fLwBn20OTCMy2UthMo3d0kQrg5fyhcI5EEVTZBYKYjOTOqrzfkPNSiiuTdh1KFIJlLRTQY/tNNb/IQUhzXrmGRKgmjT6yGLcC3ApO8DM8D6SABAeWxr6fZpZK5EBqFMhaEgCUOhF01IBjy/ms14gY/hwTRUOR9aidFPJvEUSypJ6asGtMjqMaO22L8fd8ZzXUyniXMgRppIJKqCTB833FWOfK5RzV2QEUAqJYVJobzRnHPhONz03Q9GH0T6KP6b4jtDTek0wFOktER4gODxU504CB+5yUuCDNkvljFB5Jo9XK+ZF+ZlMOnKCKAOemRHAoQb196xb85le+gpPHjtK7I2IThPYsr+DTce5xhEKp3WezOxg5Mz1Z47IfEtiqZSWUbwGcaQRZHBu2I3ZWmjKugK3sc0phNoziMJvP/b7t2n+wbWLijft1kPwcAU7vyY12UKGxxAMq3YOFkMXOpIra1skh7Ns6CTfuYtf0GGZHKyh6PAAiWLEPjwPT7+DO+bM498Zr2Lh9E06vgzw9NEympJeLi4R1QIgo6RFgzgP5om4O3uRWzDx4DEefehZuxhP6WcDJR2qYl8fZG/fw4/fO463z1xA4JQRWFqHpIZTClaokJr1gJhd11FeRDBnUD5XIfhpgDAY2UxfB5gVau0wvTfFb/A3Ng9SDQIDDrScKpYr83l3bsGViBEOFrKjgMLIyv7yO2ysbWNhooRso4QFSkrbNTGDf9lncunwekd/F6PAIpua24/uvvSMFUplPwe2AOR2TYyOSr1PbqMLv98R7UCyWUCoP4eaNm2i1GqrYo2liuFLGti1bxWNw/epVTM9OYcf2bSKt+d7p82j1YvjibQWynovtW6ZhBV3023WpvTA2NoFukGB5oy1fMQtghgEKGRdz48M4vHeLCD0whBMEEdr9SAqrrjU6EkEQDraRYNv0mHyRDlav14R6xft2YwsLK+uSvyKeQCPBztkJzEyMCM2MSf2kXDY7Pm4vrODGnXkYrL3DzSRUPHgWbuO84UEjW0AUSjXw6alJZDwX586fEwDoeRnxkFarNdnYGfqm14g1l8aHK9gyMyXUOIIcKqvMLy7j3sISltc3AHqR4kTUm3Zu3yYAh/7e5fm7uHHzBg4+fAwXr1zHnflFRflLaT3FfA5T46MYrRQxMlyWyOHqyirmF5ckp4hFcMnJZ/9PT47zDES31RTeseNmMDQyLsINl67cFMlsHmjctIdKBezbNoeNlWWsb6yhMjaCXXsewOLiGm7evIdaowlQiZBV13MZAdpGRFGIpni78sUSTLeEm/cWUWu0YLqOrL+MBQHbO7dvUQVNqZgYRFivt3Dx6nX0aPAJpVRRVOn0sMM+io5x7r/8Z1/+Ws8KPwE4f0O7zH+u2xLghLbzb/xe79lkM4JDUb9Y1V5KjRHSrmyOcVpDS9G1TNnzfYVclMNIihyHQsNg9EZyNkiPLRQk8s61IAnTNBxSzyijQ6TUaOONXud8WvhRGSK8VknK04HT6yuFSf5GEoMdV4ro0pBURrQp3s8g8DeLMEt+XSazmccgHmIVUJb/0FDsdrpSlkB5zB25Jw1VMc5SyXaVoE9Rl0Ci4FyspOHItSz8nJ4s/O6yMHJvSQDOytV3YTbvojw6hSIjOHOPo2ONiBgA7WCu4yjqo9fzJdodsZgyPdhZV6TxeWYYVOJKaX9R3ADCK3D878HCMmKMoxt/Cm7uEAxriOn9Uk9OAJtoqUTo9lLVL+bmWnQ2OT9FxxFvMq+PIok2sP/YPrZNrhWVReUy1B5uXsuCzbo/OV6e68GhMqaUAUhkPPiHY9LtqVxLnTPBecQaP0JxTJ/Ps6oabeDsxln8+O4r6Pgd7Cs/gCOThyWCk1CkhdEonimmjTZMATiL7a70XzEAto8OY7yQQcFmNC0Uw5E5OA0zixUjh++9+hau3FuSefbMsYdwciyLKUtR1CieYsMRIHX32rwAnPX5Dvbs3YuHHz+IHUemETo9cQIJuCUNyzRkn/aZt0WmjGkIsGS/EUx7BCA8o2gr2ZYAuaDTF4AjgMAxkMllRAhKWPRikyt1HIIczk06w8Q2onKmY4vgDodCcoBSyiXXGseu02kr0Ri+g8g8c36yLIYqT8Gfc20ymqHzqjj2PBfJMOHa3BQxSGlxzBvWBcxVSAYolkqqlh1LF4hNomipvCffWdPRCCCyuZzKTxZBnkSJDpGDk65p5sfIuuN8d0jtVg4LoX2lG57MTd9X9NGUC8fPkCUjbQqCTaEi7kO9vgLX+g/7LpvNyL11pIl7HPs26PsIfQoMKOVXz/GQ0fnlqUNHGD8JcPHyZbz8yit4/vnnsHV2Fl/+h7+Ok8eOST05UT6VrHDmqIbw4w763Zas32zC8fBguHnA8VRdPhEbUnsQR0cCUoJhUurdQH06VRZCpXCwVwLuRf9vIbNMLvfvbNf6w+2Tk2/95zob/rL7/E1Z0D/zuZs5OBLB0QAnrY2iSJAqJyTqI2NEKHsGxgo2JssZnDi4F7u3TCLvMvrBAp4K4JCms3b7Ji6+/SYWr1yCv76KAu/j9+GwdowcbExiVsiTh11Ebmm+guL2BzB7+CT2HjupJl7M6yhD7cLIFnDm2m28/v4FfHDlDnp2QehrPu9os+CXuMLEayXFFGMmdKsaMEoOWG2Yfzv/qD6Rg068eRFcy8TubXMYzrsoeCyUSO5ohEbHxx3mdqzW0KPCjW2hUsxjbmIUD+6cQ6e2BiPsy4ZjeXm8cuo8lhtdJCZDzVQ2ghRdpM+E4XICHKr/UA7RcTyRO1T1VBQ9jONPuUYaK9W1VdnwtszOyIK5dW8BfswxUEc0l6hrJrDjHhK/gyQMRVLTdLLoRiaaPgt/qqOOSZwFx8DW8RLGRyoKwHW6WKu1sFDrSAHXkJ4XUQuLUck6InQxNlwS8EC6WMePpU5Bl9+5AQrNI0IpY2KsUoRnk3bSRXloRAq3rtdaaPUpckGPszIGZF9Iq4gT/Ik3jXljroNSqSgAh3lHovzFzSQ1nhwJASvDS0QijARjwxWhlLE9pMUtLJJC1hAhDNbcoaOJ40LQODE2hIJjod2oY2l5CZWJaSytb6DW7MgBzOic8gzFyLi2gNyxkYq829raOhqNJhIWKhU6R0pJoIogPUtmgnKplII+HmYJWu2+OC3o/aLBkfMcDOcyCHtddLod8aaPTk6g1w3RbHQEbIai10HQCGToPUwCoaSSBtj1ffQTT0C2yGhz/GnYBn0UMqwrNYy56Qk5HNeqNcwvr6He4nNsGPToM+8tCCWqaEc+CjbO/Yt/8qX/OuPizc8fmKv+7Vynn7wVe0AoarbzP/V7/WeBZNpmrgz3E6FXpHL9LKDHBGoaXUEkgiPM65TcNYP7gKKE0AlFh06balaNhqxtOnIoUzw7Oydy0TRelCKU8thThIQ5eCsry+h2e0LHYAFD5ucxx0DZMDzoIYZ0o05p3TWRiqUzg/sZry8USIlLhWhMUwRbuK4ozcoIKI21qekpjI2ObRYxVMnVNMZYXV7VzOA700gfGxvflKCmcaZkfpWTgO+5sVHFwsKiTCLuLXwHyuAS7IhHmw7zqI2ocQeNe+dQvf0BMr0ViX7m5o7C2/YE+t64OEAUIylE4PO+G1heraLR7EiNltGJcQxVSrLGjTCUXDw6Nvr9dfjd88jEP4RnrwvAqXdPIFt8CK47BtPKinFMpUQqTTZbbSyvrGB9vYpcJouRoSGMDI+Ik0b3g0RtwhCtFvutKm3kn5GRUQwPD0m+ikoIVw5EXsucRu5hdFQxUs0xpjxyscj7qn4Tig0IIDtyLeWnOQcovEOhGUqI62RryUcyTSx1l/H+2mm8tvSa0Hx2Znbi8NhB7J/eBytxYMZKcIiu0GoQ4UqjieVuH2EQI9sPMVcpY6qUxXDOBp8esB6J6aAGD7e6Jp575wxuLK4iy0KfBx/Ak3MVzJBSGPYEXJJGF/Vi3Lx0Bz/89vNorobYsnUrHjy+F3tPboWdV0INXCI0sDm/aht1rK+toVZdFxugMjqM4bFR2b9dUb2EcgIbqpZSbXUdnUZT5ZzlMxifGEW5WIRnqfp83FfpOCJwWl1dk/OcfU557/HxCZHZVnNSnV0cGyURvS4S5mR0DFW4PkbE6UnRIg0uRESj25P5zjVCWXAq+FHme2hoWECApmVxDrB9vIZnYbPZkHkxPDwiMt8EqBqB6DwZrnuuad6f4IpS1ZOTEyJBrXKxlDw037vZaoqjj4U7OVc4J0ZGhpHP67mpcoJ4bhPckFrP+7KtfFe99pSoAtXHVK5vh+JM61W5lmCdZTEmJsYxPDQE7nOqL8iCcAQQst/WV9bRajdRKhQxMT6B0ZFRlSsjBdpVuQvSSs+cO4dXXn1FahlNTozjH/zar+HRR07Ao5MjZRFJ1CwO0aoto7o0D79WRyYhzXsambEpoFhE5CqqbJrFJ32jhQ04RoxSM4eRwFAiamKfKVtYFIEZwQmCMJsv/K5tO//X1umxU/frZPu5AZwFApxOUJHNSCrFk+alCg8i6MGOfeStEENZA9OVrBT6fGDHDPKeMqqSsA/XiJFBgv5GFTdOf4Db58+hevcWnF4PBpUspDimQpjcPMQPQQ8PE+OHJzC2/yhmjpzE+I7d6hrSp6g0Q8qBl8eFG3fw3qXruLVcR7WfYL0TiCFsOFl1eApqpWR1mkMjHEhyD///AXDk6GQIm9LaroMHdm2HHXQkEZsAp95sIlsawlKtjavzK3ALFVFKIS2LeRL7t88ia6oIFot+tro+zt1aRq3P4p2se8KojJIjJdwrFvJCI+EmRW8pOZ7c5BRHmJxf0jr+H/bePLauO80SO2+7bycfd1IkRVKiqI3aN0tey+XyUq5eqrq2rulM/kkQdIBBggCDTBAgSCPoDpIBggABggABknQNgpnp6i6X7XJ5t+VNu2TtokiK+77z7fetwTm/e0m5pnrKZVXJxsTPECyRb7nvd3/Ld77vfOc45WSVlHmQAI319QJbrJxUKPbA95aHSwm+SgnRABD0kBpRRSgUgdcKI21XsZKxUah4leFghsxD/6FKTgaxpF6xeT0YT2ApXdB9ZWWIByAvxV+2EfaWURsPaeNbXFrF/EpSFTwCKKqbqbmW3i65JMiQ4DwQn1wGojTVpKQ5/WDMz/wEgVSio3+QoxpHkMwKE7+3hBnUuEzVEUOPYIBmeO6kuphMrV5TyCMaCqCBlZbaGMZGR5HJkUYYgBWKwhY1wChIca3QM2dLYz3CAR+W19awni2ixB4Z+S6Je2KSSA7g9dEYlaV5p9GQWSbOe/WfOZlibsj83g2JGuzu68P4xLgOl1zORjAU2wA46jsi7GLSwaHJ5EtFR7adwVYAXvK/SRUwpAcEPVW0NdVh1/YuzaG7wyMYmphHIBLXd8zlbc0Nv5PsINDd2rFF2e1kOov1TB4FUhZ8lpHNluJUAUH6Z1UIcDxfA5yHdco84OdIRa1Q+Jd23n6mCrTTg8mwkYzPmeghbHrl3i7BSsqmU8SFQvVi0CshYYRPfKgWS1hdYuVwTI7qnLMMmmjcR6M9ggCjEGTUhlKptJ5Dx3MGvnV1CRw6dFjKRAyWmZnlgyCEQQhByJ07AzJUZCDN3sY9e/YK4BAQqcrvVHrm5mZx8+YtDAzc0c/YBEwTQwZmrObwmhk0cd9NJtf1nnxvBlE0Juzr24GWllY91/XZYYBJEDI2NoaLFy/o9V1dW3HgwH75ZlD9TeuaaYJiCvnle1ibuI61iWuoqa7BZ8UR6TiC+M5nUIm1a70x02zbTETkMTo2ik+v3sDo+CS6urfhwMGD6NraocSX3zFOtktFpDNzyKx/iqjvHcTCKXi8rVhOHkYofhChcAsCAXqq+LXucwUbs/PzuHnzJq5evSaQt3f3Huzds0fAhQGeG8QyaKSnDe8djQn5OHjwAPr6dsogVBVypym+UGAwvYqbN29gYOCugnbeD44dA3BXlpegjwHy+noSExPjOHPmrMaY/ZdHjx5TkOwCHLeJezY3h0tLV3F65iNm0LDV04H9Df043HUQYT8FZ4wMP/dvVm7urK1j3mb23YtA1kZHTRQddTG0xMOI+Bh/lGF7AliuWLixlMXHN4cxsbgqK4VDvVvx7PYWdEe9EleqsKpGSlimjJHbY3jz5beRW2VysB47DvTg8Df2INbAKodpGvdVfcins1icX8Tg3UHcuHldjJbdB/ehr3+3BHVY25NaGqrIFG2BiunRMcxPTSOfy6ClvU29HK3NLaiJxpQMI/uG1RgmAMbHJ2RuSeDAeUbFLgIBgkRX0Y9jSOB/7949mWxyPdGokmaflDJ2155SXZUK0ukMxsfHZC5LX5e2ti1ap/RpIWjnenI98PJ5W9fBOU9zUH6XRx45ie7uLo0Lkxh8qMKazysJwTlx48Z1XSPNcPv7+yWyI+EBcwRrHnAs2LTP9+b7cj3v2bNba0/rSapmBPW2kgs3btzQXF5cXMCBAwexb18/Wlu59ixnLhugTkDGfYhGphwXCj09/vgTaGlp0n0nC8OINQQE2sbHxnD54mXMzEyjs6NT83hnX5+AEcG6aUiCKPWfXr2Kjz7+GBcuXkCiLoHvfvdPcfLRU4jGIibBUWayD/Dl8libuIfR69exPD6JQBnYdegw6vf2w9fWjEI4gIK3tNHDSJotacC0/eD+xO9OxTyjgEcBJQNqRAl3aKOVUqkUjUb+pc8X/LcdHS3XHvBI+Nwvf6gAp1qtev/X01drLpy787dzq9knVjOFhKtG5XaIMJjxV6m65MO2LfU4sKMTHnsdXS112NIQF8DhAVEmBQ0VhHijSjYWRkcwPXgXs8NDSM3PoZLLwkeFDCdrzuoMvU984TCidfWItW9Fy95DaOrbD39NnXYBYybJQ5Od0WGMTs9jcnEVRV9Eco33phewuJ5FUUIDJoNBd0IGugz02FdhaGW8sq9yBYfzQ51jCIeDAiLVUhHHDu5H1FdBJOBFOBjAMrOKXr9UsQYn5+ANxZR9sPwetDUkcKx/JyK+KuLhkDYwUqNOX7yB+fWMmupJw2JfTUM9FcmaDVApMPgNwgqFpJBy5syZDWMtBqeJRI2eywyGgAmA5qZGrKyt4uKVa1jLFijZIFAU8vuxc8d2VVuoU8aqDAMK9oncGZ3EwMgkql6quFRQGw2jvakeOzqbUSmTtlFBMBJBY1sn3v74HCbnV0RBE03E8iNQsRH2VdDcUIu9e/ZiaGQMg/fGUfSyikFJY+MTw8pQmPsKlf2c5sq8XUIwHFXlJl8owx8kDGc2wzRGi4tMTyBS3Hxe9T+ZO2KaZMXzdoI0mqFy0+IhwmwOkwGkgxRyGYk4dGxpxpH9/Th79oyywaQuEFBROYygQYBITdQFHNjTJzlrqsaNzS6iLIATUFWEmRYlG4TRpBcogGOS02zQJ/e8IoDDiogKrRTW8AJtTQ049cgJ3Lh+DdMzMwISVjAiLrcwE5Vl1BdXgiW5Zi/K7GEgha3AwFCdk9rQ6Z9BT4iY5cfTj59C/652XcetgQm8+9E5pAtMVBgqBfcK0u4Ibupqojh+9JAOifGJKUzNLKDKJslgGDYDh0IJVjAssOcr5VFj+b4GOJ/7mPhyn+jIRP+PuVzuuWq12rHZMG3mJ9dTgJVzGuyKKka3JdN64gIcHrRMamiNMokC4KOPPpKbOv0i2ts78Rd/8RM51zMrq4SoqDeUHU8qCPnZz/5OoIFB1re//YICFwbfXDdMjLDXrFBgv9ptvPHG6zh79rwClieffBLPPvscEonaDQUnrgHO4cHBuzh9+gN88snHCnj+5E/+FKdOnURnZ4cy/+ptcQReCHBeeullXLhwXnvmkSNH8Z3vvCgDRgMAyNO3VOmhaR8FXP7+73+mgO7w4cP43vf+VL2SAk7cF+j1U8kivzqi6s3yyKeorawhEKyRyEDt7mdRjXeKjub2iGZzaZy/eAHvn/4It24PoKV1C3744x9hX/9eJGJRY17sBWxWTrILyCavIFh5E/FoGuVqE8ame7Fl6zcQi3fA5ws7fnI+pLMZDA4N4/0PPtCZ0NzYhMcfewwvvPAcamoS5myW5rzprSGIpMfHK6+8ovH50Y9+iMcee0wBp6uQ5apLcV98+eVf4Ny58wq+jx49jG9/+0U53JuMuhFl4P8ZcF+6dBGvvvqqnsum/e9//wfK7DMIZkBNql42m8d0dhaXlq/hvemPUGWCxdOOQw37cGzbYcT8UQS8PL/Y41HBol3E9eUVzOTyovxZ+SK2JuL600KhAQrylCoyGl+pBHB1KYuPbg1ifHFVAfTRvm34Zk8juiMehElno7x/1YeKXcXYwARe+4c3kVlir2IUfft78NiLRxCm+I7FgJNnAKn/wOT4BD784CO89qvX4A8F8cSzT+ORx09pLGKhsPEHqpb1hxWv65evYJFVQLJVvF48+tgpbO3ogOUIMrBawB6XhcVFXLt2TeO2urqGnTv78P3vf18JA46bCwoJAHg/bt26iZdeeklmuHv27MGTTz6FkydP6ruah+lv47o6f/4c3n//tN6/ra0F3/nOHysRwAqK+p0dgYlsNofJyXG88sqrAhic53/2Z9/HkSOHVeFzVc44X5ico0rs66+/gcuXLwkgHD9+DN/73ncRjcY3FFJ5v+kdNT4+qUrIK6+8rOc+9dSTePzxx9Hd3SPQ4iqz8TNYWXzzzTf0fFYDjx07gueffwE7d+50PJc2r5lj8emnl/Hyy68KtG/f3ouf/OTPBagJ9sjcoOgFQRbn49DgEH7x859jZGRE4P/pp5/WPhTjnqVCgWNsXyri6rVr+PDDD3HuwnlVkL73/e/hkcdOIRwNq9LiK3sQLFZgMSE4PITrH3yAmbtDCHsDOPLEU2g4egiezjbkohZKATKgaOFQNabzVIFVS9+map1EXJz+KYJ6SZLz9BZdtlCIhEJ/Y3mtv2/rarv1sE6ULwXgXDp7529nV7NPrOUKCW70RnbRZKaZlacPRmNNGIf39OIbj9AHZxhN8RCaamOIBclj9Ep9ioEYefdsns6tLmNlZhoLE+NYnplGPpVEKW+rQVGghaW7YAiR2lokmlvQ0NmNRGcPwg1sxmNgZzZml2fI3o2phWWs5YqIN23BtcFxXB0YwdjskqhaDOCZRdGmK5oONxzTmcOyOxuuv+oPBpOMqEntotLVof49aKuLoTYSVNDNQ5SSw0OTcxicnBXoc00b40E/ttTH0bOlRRQpbjS3BoYwPLuCFANmjgGrEh6oh2ZbdzeCVgCpZFKbMCs4VE05c/aMsmau6gmrJbv6dqC+LqEyLA/h9i1tykieOXdBVRlZjHo8iIXDeOToEVVwyoWs5kP7lnYJI9y8O4rb98aVvSfNqjFRg96uduzZ3omVpTkdaNGaWtQ1t+H19z/G5PySTCdZMVHflp1F1PJg29YObO3sxODwsPppaGRK+pd6OqRGUxBtkpUcUdZI55C6kc/hqVNlJSwDTG7WfE44ZIw4mXVmBc3lsboAx/FVNVUbZ9OS5KKkUQl+WDmpqvemo60FO3o6BXBI8eB1qSmYwgaSOnUBSwlHD+yVKMDdwUE19RcJY2iMSSU/+SOwKZTzoQgve4nEFzWgi4FTnlxslcBdYzxW+qAeq8dOnVQWanZuAQWqeLBR0pCxTUWKktYU5SCu9lRFgzAS0mIEGwqD0gK0/SwjZvkk3rB/T68qczduDeLqnWEkcwXJQBtA5gFbJUkP7NvejWOH98MuFjFwdxifXruFtXTOeE0pjUlA6he11UcVta8Bzld9e9q4vpmZmcZisfQ/2Lb9bQBbmV11Zfn9XK8EL+UKkuvr4sXHamuRLdEmgLRTwxtXNdg5Y7jeKNRx+/YdBQDDw0Po6dmGZ5/9FtrbCRb8YOZfTcCOTDSrOD/72b/F2Ni4nMlfeOEFZWTd6o2R0zeysqSxXL50Eac/+FAVgFOnTuHYseNKDklOxpGLZ6BEKsuFCxdx/jxp6VW9LzPJpGUZz61NF3omgM6ePaeAjJWIEycewYkTx0UDYrKNKkik/TIByGCIGfWXXvq5Msr79+/Diy++qACL/Q4KIUtFhL0FIDuN1YnrmBu8gFhhGZGaJsS7jyHS+xTyVov2MSbBmMizLJ+y7x9/cg43bw2gu2cbnv7WN9HZ0Y4gqW+sAIvOwixuCuXibRRTLyEUWIE/0IF08SSC0f3w+xpMDw5DIEemmTL8ly5fxiefnFFF4cSJE3jkkRPOmJm+DFe+mZnvy5ev4PTp9/X7559/TmCE4JTj6Aa+BuQAH374gZ7PLPixY0dx8uSjqsQZGlLA9PLQXNumJP6UgmRW43gvXnjh26Z/Qr1O3EeqotQmfWl8unYTvxx+S3taX3AbjjYewKGOfgTKfvgdFTXe9ZwVxI3VNYynM7I8CBcr6GmoQ3s8gnr2tohJARS9Fta8YYyU/Hjt7EUMTc9LZODpo/txqiWKNn8R/gIpahS4CUomemJoCq/+3WtYnc2rKrX/xB6ceHY/SlRO3lkAACAASURBVD5aH7jKgOba0+ksrl29hrfefEt9OY899QT2HTwgqwPR1ZnMovm0gHUVt6/fwOTYmM6c1rY29O/tRz0BZ8n0gEgIgNQ+O695//LLL4tuxWraD37w/Q11LVdu2goSUJaVKCBAVaC+d6/WSF9fn8bffUjZzbL0XJ4tFy9eUiXyG9/4Bnbs2OHQxwwQ4j1mgiCfz8n3hZU9Us1++MMfOVU944NorB1MgpT0xitXPsW5c2c1bw4fPiSQ7P7eKBFyD/CC4IkVmV/+8hX9jMDi2LFjeh3HSeIYAmXG3Jog+eLFi5idncOjp07i+IkTopRyD+B841rmNRBQTk9P41e/el3Vp74dffj2i9/WtZPtof4ex8OKz2fi4s033tCY7N61C4+ePKVqlpHLdr326LXux42bN6WidvrDD5SU+cEPf4BjJ49LIZIAh9WbULGKSDaP6sw0Lr75JiZv3UHUH8QjTMgcPohiWxPWLPaG0bKB+hxkQJg/fvYwZrMoF8uiOrJqq/4ckDFFWh1Fg+TjWCmVytlIKPTXESvyUlN7092Hdfh8SQBn4G9nV9NPrueKtQxS1HjJjLioOQVUizbaGmrwyMG9eObRo5gauoW6cACNNTE1i6uMSudkGv6x0Zgyg0Ub+dQ61heXsLowh/TaGnKZjLiB0k4PhGBFo4jW1qK2sRl1rW2IJOpFN6J6Fj03TJ9hVRkXBkXT5DoWq2ho78ItmX7eweD4LHJlDzxqvjJlTCNFaST8DKZlM8FDHdovNF8Y95Eexc0qFPCjp6Md29qbkYgEUS7ZOiRTuYKqWGPzpIcZvjkBAEHQzq4taG+sA9uiVtfWMDA8hoV0AVk2nzoAhxQ+Hn5bWlvUg7O+lkQkyh6cGoHam7dvI5PNbDTpxiJRdHV1qheF5V2Gwe1tW5SVvD0wiLRNrSOTNyCtrn/3TnjZjJ5NCWQ0N7chky9gcn5Zf6jkRSBB+kRHSwO6WhswPzuluROJ1yDR3IrLNwexuJYSRY0PtRWW8ogGfehqb0NTQwPGJycxNbsIWBEU2PvrNJyWiwUEaSTLXLGj1kUTUQYFxiCPTYikmWx6B6hJU5KyzBqaBmcjlmdKukZR0tHVd9Q4pQblenpQFMJTQV1NXD407MO5dPG8AI6ABbmv7IESz9YAHD5//+4diIUt3Ls3jKW1pAAdvWdYaSJgV3Og9umyaIe6RqlMGXNWVkIESqS8Y5IRrOA01dfi0MGDuHr9BhaX2UsAVZL4h4tKSoYEgvLPYV8RlVuoeEPXckPj0DoijZDKbdWSqI+tDQkc6N+tQ+n6jVuYWUoiz/fWqueBXZXYCAHOrr5tOHn8sAHadwZx8cp1rCTTBozyuxF0VjxSXyT9MGZ5b/7lX/zxv4iGfWe/7sH5QtvHQ3vR3bt3GwPB0H9XKpT+yOtBNysl8mFgNZAVg0IZnryNudlZBCNhNHdsQapYEHec/TcEOKzwSHmIuzOpakEL66vrGBsfU98Aeey9O7YrO8v3ZgCiFnGf8QRjoHz9+jVlZ2vicezctUty1CYpYRqEeQ4w48sgjdSzocFh1DfUo6e7WwFGMrW+oVrFNRAKst+ghOnpGQUsfC9WiwlYJGagYMnsKzLpDVqYmpzC5NSkPoPUnra2Vr0nm+MppkPpaH3VSgW5bB43b91QBYcUvL6dfWrAVtCv5EwRMassFbW1qRuYunUGwewc6praUdtzAoGux7BWrXWUzXg+VmEF/ToXRscmMD2zgJbWNnT3dKl3QpRkyudScc3ngz9gw+e9h8zSv4HPswArtBWVwDOo+vpQKcdkVEk6N6sA7DcgEGOwx7Eg9a9za6cqJ/y5xPCcqgHPfo4JaYN8Ls+R7b3bROuTqpQj4yw/HIrRhCKYmp5UtYCBKoPkLVvancpbUQEn74NLAWaQfOvmbYHc5pZm7OzbJTEKk8x0tml4kA3auJa8hVcG35A6V39sF443H0R/y04gS+q2UeLTeVVbi1vJFEbXk0jnbMSrXuxobkJrxEJM3lwFqW8R4Kz7I1iM1ODv3vkIdyam1a/64uMncCThR2M1B5+dlV9Q0B+ChSCmR2bxq394HXOja+jZth3HHj+E/ke3I1NekyiEFOmYlJLylw9Li0sYvDMgMLO9txfNLS1GEcu2jVAG92tvFcFgAKPD9zB2b1T3fOeu3arIRKywaKCKlsS1NuwDO1+QQA7pX2RSEHAygCfwcAEOe2q5ngjQeQ4tLy0LOJHuyYqFjMQdUQ2ePbx3jA+mpiYxNjaB+oY69G7v1fxwDTGN8IdRM2Tyg1QyVkMISg8fOuKABKfSwCPOYStwjc/PLWBsfFTCBR3tHejs6kQhz5jROc+ddUixgZXVVdy+fUsAprd3u6osps/LkZlWQsQruezZuVldc3I9pblpkiGWrplr2QSLRu6Z3/nO7YGNcaNQBIUvJHPugCap0Pn9yOeyGB4axsryssZ4a6cZN9JjzS5kYiOLCZw7d/DOu++qSt3T1Y0f/fkPceT4Eak5soLrL3sQKVUQs4sIra3i0mu/wvjVG4j4LTz24ouIHzqAbGMdljxlUIKJZznNyYNVHwJsas/kkFxalux0V+925MtFlEQN9qLAmJjriud9qVwqlyupaCTy1yFf6JXmzuahh3V4PNQo3KWoXTxz96dza+kn1rJ2LSsf3FxEj+EioyxmMY/25noc278Ljx3Zh6WJYdSx3yAeUYDGoJFSkSY4JM2H2Qw5KKGQzSKXWkd6fR05up5TPYUVlmAEViSCYCwGKxJHpLZG2S4CERm0KUNuNCuYbRfAmWcFp4REawdGZpZx7tptDIxOIV/xwWOxD4fNy7xm0zukwXT8cR7WDXyQzzHrzATaHL6mmhr0tDeB1ZlcJin55hL8qmKRdkY4ycOR/jMdzQ14/qlH4S3ZWJyfE2VgNZXF2GIS6QKDV5/pv5GvjoWgZbKi+Wxe2YZwNIJoJIqFpSVtGPKG8SmsV48ON431VTb/eaXQxkNoPZWmDarDSzWCFLXxMEq5DCqFnILnUCQq76BC1YdsqWqqDgzQfR5EA15EA1V9N2akvAELNY1NWEnbyLJ5nQE/GzK9EO2JVD0qejUkarGyto7F1RTsqtfISfst8djVs0LpYUkImd8VpHPPgzsgHXk5YTNfKaUYPwiK5NC9ofXj6PRv9MKY3xh5TeMTwL+To80NkRWgYi6LaNhCS2M9trQ04s7tWxsAx2sFUSRYo3iAAB7laSvY2tqMSNCP5aUFrKXTKOrw9amKw0CD/WMEE6YayZ444ySuLBazTuLWmm1UbvLs7fEY+h8PvomZObl0k4LBHiQj0cu0j+mXCvI+OwZgBWa9mA1lI65jzMZkR7VSEGihN0TQA/kccc6NjE0gU6CjlE+ATPQhZpVLeYkMkKp3aH+/xnpyehYj41NIZfOw2QvFuhDHgdZ7VfZt2YgFvgY4D7J3PMzXTk1NNdjF0n9bLVX+xAts4zwh1UwCpvQLS2ZQSWXUhxauiaGzrxc5mivHIygHjOxygMp/5Fk6Sk5sgqc8MNeW6Jalijw4pDJlF0CJW3lVMbPO+e4LIBi25IdBFSRKRtNfxYAbE6ywqsQeOmPqSaEDv+kRchS9Mtm0XmMagqn4BwRD5vmswFDy2Apw76OUvq2/F8tG/Yuvi8YjCiJVKaL8tCNHSzorg2/6vxCUcQ1w56B/i3x2HIpbniIijnGlzEpLBdQEq4h61pGavonxGx/DtzaB5i3dSGw/CW/HSSwVoqgyMSCJaqBQykuBTOuPPjYyXTV9hHw/Jod4LhPgBIJFhKxxpBf/DTzVGfisDpQD34TP2oNyif2Yxh+INFyqoEket0SlTvblUsmqrHHOZ22xNpTRFgWXY8NeBkcxTX2vbGQ2ynh+y3h3cBx5/+h3JMliBn+sinl4vcb/yATepDU6fkSOPLGRhHYq2KLnmiBWlHpJGfuQCmRwPXkbb4y+g2w+gwN1e3G85RB2NuxAJUulV+e+klpcV4e76SxGKeefyqLOG0BfWwtawhaCxSw8hTz8PksAJ+WPYLWmHv/6rQ9we2xGAgDfefIkDsYggEMfHO7Xfv5XtTA/voB3fvk+JgbmsXvPXpx48jC6D7QgjxRKNAUlA9jyw2ac5SjNMROv/V7VjIqU0qoFgjwDWki543yamZzG2OiYWBZ79+6T2AKBebVsepZZDZBkuiySzGtYRWX8nrNzqKiX1BiE8izK2zkErZDAB1Xa5ElDWeoy+3jZO2fKMTp3WDFkjLahT8Y1Rr9B8xoqBFLumzLPvC/yIXQkwo0ohrkm+ke5y1Ri7GVW7UwzPq/Px7nhiPlwnnG+CVBwjVEO3M4ZpTn2djn3nnNQBuWij3OMqVTI7268j7jujTQ12xXod2collL0LZZFazOJBlZbjA+WKrYSEeL3NM/X/iHzU6NMxziZ31NUW8l7G0VBu0CjWFcyn2vPwsDgXQEcVnzo6feTn/wYh44dQraYFwwKVIBwuYq4XUA8m8Wnr76GsSvXEPYE8MQf/xEiB/ch3ZDAUrWEnBOjW54ALCb4swXYy2tYnJ5W1WzPgf0oUYI8FIQnyPiLzT1+9eIUiqVSpVJZC1nBv4la0VebO5uHH9b58eUAnHN3fzq3YgCOkTA3jrTiSJa5SRVlmnhg93ac2L8LueVZNIR9aIiHBHBU/iYn10xhBbYMYJXNU/8AUMjbktPjoSamDPn43JjlKu9MbseHRNLURtXOlGi5Wv0WphZWFNzHGtswOLWA89cGVMGhV06ZTs464GjQtulfw6/jmkU+rJv4RT+H1RX5zcoHJ4B9fX2IBz2qziRqqA7iwdDoJIYnZzC7kpSMNhc6+3MaaqPY0dkq9RfSijiRU/kirt+bwmq2AJ/PErAhBatk2wI6zN7I2EqVgKqa7rlJykRPbrcFbXjaRByVN+NcbAzH1Cxcoq46KyjMlFCukve7JCASDYclqUwKgICQ5LyZ+WQwXkI5nxE9iVUP7qNsxMsXK7Dd59ILg3OI84leCdUiinYeYRp58ZAjJdEbkCKfoSoYeUgCcouHMjMWlPqUmhF7f+Tgq43SBTMGUDpBE1XjXAoXxS04COqdYX8XD2KzSXNsdUA4Df/MvhTyOY075z3phTLFc5yUeJ0ZmueSwqB+GSNDGg7wUGQgQB44aYT07giIzkbARvBCGp2cktkLpw3ezC7R3xm4CcSTqmJJHpzgjqIAlsW7wKDHZGV1j7g+mMBQF3gF/gKfYcrn1WAA6UxWByUDQdPUaeTWKRHf0ZBQZWx5cV7BTuuWDuQrfiUdkpmsFiszXxHLh7bGOjTV1WJ+ZlL7Ql1DE2K1DRgYvodUlmIGfngCAfXhkNLq/xrgfNEt40t53Z07dxqC4fB/XS2Uv4typVfS/OUqfDzY15JYm52HvbQmgBOqiWHr3j54EhGEWxrhjYY0B6kQpV4ErvUqVfnyiEXYa2Mo0jyPyXXfMPJksqtk1qBwOmeuKrWbjuQMZOShIb8NPwpl0qYN+GegJ+DhZIIF4uVBYtSZjNSx40viVFp5ogVUaTTy1czoexWYGxNnBjts8JUgD4CQFZL/Cs9OOsLLMNBVMFJvkvHBYY8S4zfKteqc074lBIBIoIhIdVUy0azgVJfH0LSlSxUcz5YTSHnqlQhUy06xgEKRAWpQlWI2y1M8xZhJmp49y5GzlViwL4tgYByF9X+AB/PwWx3ywSlWtgHVGnjB5mzSwwxdx6UauZLXBCLGV4TJEjd76Fityxne4FXXqNPkrw0oFSHR8e0gE1uOOE7wSADEe+MCRcsf1NjxOjhQwXBQJqwCVNprC/LZkeklM+usAnv8SPnTuJm6hffG38Vaeg376/fiGI0+G3rJNdP948HGBGg5FMVQOofxtRRSqQwaPH70bWlFc9SSKpr2USbDfCGs+6NYsurws3c/wt3JGWXonz1xBIdrfZKJDsmThFW7qow+5ycW8f7rH2H89pz6WY4+fgCdexvgCRP4GvDLSynQaJzTmMlHrgP2VjmHjPqHixTqcMaXAk7hMCbGxjA0NIy1tSQOHD6CxsZmBGiezYBe57ete8M9mvPMmOmaxmfOUjP2hgXAc4vnNv8hQE8KGucuKduk8WVymuMyXHX8C+kPQ/ArU0muJ1KYRac2c4IAxnj9mLvPOcPvJqBEMCrfJAMWuPZ47zn3Dfg1Hkm8n8Z8G8jkMwhSItnJWBtTT1PdYxxSYlVQPlom0aceE1oPOMkOAh9+Z84hXifnC8Gxa8CrZLvHL2CoeVEqK7FCmW5VbUpm7nIPUIKTJAgmWxwRLL4fwRHBoFEtYwXJJD7FgpJyJJOKXtwdGsT7p9/Dm7/6FXq3duHP//yHOHziEPIVp/+XpsilKmJ5G3XJJC6/+ktMXr2JmBXGqedeQHDfHmQb6rBO/MdKNmMTGyiu57A2M4/04gLmp6dET9x18ABCiTgiDXUI1salwldl1dCA11KlUl0LhYJ/E41GX21u/g8d4JwZ/OnsevqJ9axdawIokxlRIMWMSqWMhkQMB3bvwBPH9iO/Oo/6YBUN0YCUoxicKWfmuBvzNVL15sHnqJpJ4YOZC1FlDP1Hyl4ydnKdbyuSeDZZZRUDjawoJ7AviJnlNSTtMmqa2nF1aAwXrt3ByPQCyv6w+hYon2mk8AxaJ2VG1B3X9vZLCQc+54dyI5FSiTF9CwdDOLhvL2qCXtTHwqiNRyVJeG98AhPzy+p90YSlj4vPi/p4FD1bGkVlakgkxEUdmZrFrbEZpGyjGqYUJe+JAyCVPKWhnRau4xXkHL7ajFyHXmf8HLxp3ke7ic9QqpzSrqhUqBiPmy2tUmy5dPmKAhiG0kUdgkbilPxiT6UAf6WIvbt2aPNZXFrG1Oy8qnFUE+N9LxTLiAQtPZfy1wRaTsJYtDv4Q1Lkc2ouAgBivwpwM/PF6oVj6qrAieCEAZDZjAgqBXpc4zqTJNRrXEpbgIpIOXKRTaZWNBX+3TEbk1KbIbdq/GXWyqS2dO254frl1UQArk2f64Ny2lX21pAGZugWrC5x5ZCaRwoXn2+ySLzH3NUIPs3a1CYq7Xyzuev65UdV0nty4y7TFMwf1OFrU1whQBEDx0GeGWZmop0xKigTwCy5zxyCTExQH7qUR30shN3dHfIWSifXdVAlGpol8HH99iAWllbgI0iijGvQj96uTvRt7xIY4qbP3irC3jMXLiIpJT0m1Rjk+VRxMhUcz9cUtc+5VXzZT5ucnKwvlSr/HHbpz4DqDq05BlXsg5hfxMLYBEorKTVQ+6MhtPX1INxSh3hHGwI0LQYQZBXCWAwam2Pt2a7hn7iljtCM0yYrZoGTsXci6Y1AShuK85oN7Vnzs/sBkGK9zZ3CvL9jBGr8bUzZ3xQKeE2kjznX5PRzSqnRxFJO87zh5Gs7FNhxTAod1Te3b8f9vT7fQWmuu7gJBVUjlg9OqLSEzOwA5u5eQGVlDA3NHajddgL+zlNIextMIKx9gH82Heu48ylRoiQUwReTQkbWlgIjFW8GAd8oKtlXUC3PoOprA6xnAN9OALXwVEl59qOiTLj5jqrmM9mhkTP76GYDtwMy1LdI+oGR5pWbvZMMMoHBJv2Hr1elzQmydX8cnxxD/6PXCak0hpKkrZzN1OxLVNWB26xjVOkos6n/y+tDJpDFjeRNvDnyFtK5FA409ONY62H01m0DIzw6whujTw9yfksAZyKZVpW7turFzrZWtEQshKq2zhpWIwhwkv4o5oO1+Lu3P5QPTk28Bk8fPYRHmkNgXSbADLyHVRIPfJUAZmX0+Q5mhpexe89uHH/iEHr2t6BMH5wKwWNZSaaKj6pnnD9UBnb6RXl9jIdo8CjwwfilBCoSEFiQ1se+s1QyjV17+tHY2IKgFVESi4PjyMg4hVHn345SjioKWmsmJjJ/Z5+aMac0988kzPQ/x6R1A8tyBrD65Tzf0Jh5781nK3ZxTDk34kfREk1C0dBHHSDs4mNHtMPMNseA011j7txx1qXeQcjaCH3o+mUG7NRknXWr/ISTuFDPnGMI605qyUI71+xMsI05qqtQldgYieq709fWqJwYYO4kkI0gl+kfcmntZoQN1DKrhdON3pJeDN0bxnvvvYfXX3sNvV1d+PGPfoBjjxxF2VM0FWYCnEoV0byN8NoKrv7yV5i6elM9OCdfeAHB/f3INzYgQ1EgxYteVHMVZFfSWJyYRmZlCYtzM8jmc+jetRPxlkYk2poRqU+ADA0yLSTyUq6UKuVKMhyO/LXP53m1s7PzP2yK2oUzgz+dW8+YCo5D+zc32mxYClxCAXRvaUZ/71YEimnsaEugq6kGNRHSb0zFgFEeM78q5SmANcaVrpGZKdib6oCCYrnGmgqN4iu6ylMwjaZWzPDLK4fGcD5J4t6bnMX43ApKvhAGJmYxMj2PpWQOZV8QZS1w41LMhxIfG0psTkD+ZUcG/+jnm8NKS4IHVLkiv5S9u/rQVhdHfTwiJbH1tVWMTk2rAX8pnVffEakTkWAQLQ0JdDQlUCnaqI3F1FOzms7j8p0RrGRtgT9KRzOgZyWIwb0WJjcxZV8IBIhATXbRbeg1lAEnC+RKKWvpOsZRCkocd2RmOcpFNNTE0Lttm/Tj3zv9gaGwyX2an2l6u7hVUACTTenHDh3U/Z+anhGdiWCWcs58hrxSmDFiNpdVJ5+RoVXgwIyoQ9VymFqGy8pgiNRKHpIO2KCggqkwGf8fZj+NZ4xPc5ZjQ6oLH7F4XBQwfnbeJr3ElLZNVEOXYJPBUXZGJmm2ggJ+Lj1o2CzM+cs7ynvkC0ZEE+Q8FztZ416U9HLAWxYgISiimh1Bf9auGLU3VjhFl6HQB/n8jiQ1ARIbSnlNTgDG55CiJhUz3l+/H6kCDXVJy/GjYJf0fqoSccfmmmYjJE3QmHln1puqaaSyaWdm5ooqLXk01USwv68He/q26T5JoKHqxcTcCq7fvov5xWXNG65z0tMob35o3x5UKTziAD16EH1y7gLWs7bkojkfmM4mBFQF5+senK/s7vTrFzZ5a7LeE/b8VyXb/kHVU+3zBAyV0luqIJ9MIb2whMpaBvcGBxGMRdC9dye8sTCs+lopRXHHCBarqJLeJdUlw9k3ugAmeN3I+CvCNWDCDY42KgpKtLikBxNEb1BhjBCgoYTqbY2EhtFyc1CM08+2CVb4ewe9OK+RGIYTfBnxDQdQKAG0ec0uQBJL1smYS7BHwgQmUieNTKk7J7ttGpbdy+EZyGpmBqHiEvILg1ge/RRYm0BtfStiW4/C10GAU48iRUPEsmCihkPIPZoAw6+zWGBJmfOqzlNumOz3KCMNT3UIQbwNVGYpB4Ki5yn14FSrNUCFym9GVvZ+gKNqroLLXwc4DixTEOkE2PcBHBOQbgJB18CRVSJzH3RxzthwrFxwZsbJLfmw6mHGzulqUHLEBM4K6hVEG4rajcwA3pr6APliDvtqduFw/T701tBuwQMvzT75eT4f0j4/hnI2pvJ5ZO0i4lUPeurr0Rz0I1qx5efnr/pND04ggplgHK984ogMhKN4/MAenGqJoInGrHYWVccHJ1AlwFnAW6+8h8XxdTXfHzq1D9sOtqLky6FcKRgaHtNfVHhx4yyTjTNA0fGoCYX8ooBVaIXuJSOgpN5a9smwn6ulZQsa65thBSKGmU0lSzFvHKB538J1TVJ1/Lhz0vk756EkhR3wIz8dJ4G3EcA77BwDMFzTVd4zQwszgMgAA4MFTBzmUqr1TbXeDKA1s51gdbPXyj0adf1SwDWsBcUlTlbBgcqba1gJAyM0YT7PvL/YFwJvJk5hDGvmz+bcEQgzR+omaBJ9lCDUfAd9f1Z21T9gACPjCrE41M9qVMn0ffh5umZSzJ0kqfKGfiUAh4aHcfrDD/Hu2++gq6MLf/bd7+IoldEoGKD+dQ+C1QoiRRuB1RXcfPddTN+4jZA3gOPf+has/r3IN9QjRVDMvkUrJMaFnbGRXUshu7KEuelJ+drt6O+HlYgjVFcDfzRsemxFz9PYlsvFciYUCv11LBD5RVNH0+DDOnzc3fqhfN6mTPTgT2dXM6aC42y6JkdkHjJbREXyuzVBDxKBKh7d3yvJaDYUc7BpqMbnk1OqJmanvMyYjFUcPhhcuujWbb5yaTwG4DB/DcMHLZaUwWcgVKGqiy+ET28N4vLNu5hdSWElW5R6WkmolBkhR+PbuWpmrswmWjXu2l/hhwl7TWO8NK4czXI603e3NgngMGhlrwed7u9NzWJ6aU3BPQ8FSg1v3dKM1voaZJlhpyJZLI765na8d/4qZpfXjUy2jFDNmJCaZda3o2IimqGp5PxjDx182vhM+pL3Tpu1JJrNTlGwc2hM1KK3pxsNjU34+MwZAQXBGZbxxV831lPmfhfl5ssS9cTEFFZW14y4AJtz6ffAbB1pb06FiyZYGyENQZnoEi6ENsp5LoBS6gUl9RttaW1FIh5XlYXXuLK8iGw6Dcvvx9atHZifm0cmnZFaSmdXlyhtNP1iEzMDeJoOctzsfA418ahjducX/W1ldQWp9TWJDPB3rHLMLy2pJyyWqEe8rgnDE9PI2uTC+7VpF3JZNCZiiAcDqBaziIcCiNfG4QsEkbHLWF5NwkdeO6s6xYKM4FqamL0tybiwobFBY0oaHjOs5NszexPwlNFUl0BdQwOGphYEcgksJRjleJFwfbJHqTVRL+GPtVQKBd5DgkoZJJvmzHIxI5UzGqzu296N3X3bteHnCkWkc0VML66KMrm4srZheEo5+Z3bu3Fo325VlDg+7C1aTWZx4co1JLO2qchy3eqzKGJgS0Xta5GBr/Amdd+lEeBYQc9/mSvkf1j2VndSH12SpdLh8iBAyut6FkO3BxCrjaO3fzeypQJZQgoISE8L2RWsTs/BTic1x7ibuMHu/YHvrwOY+/n/5u+fBThfzu/dk9Ip/37Oa9JO7OylygazulFOI1xeKCFFdgAAIABJREFUBpITKCwMwcrNIxCqgadhN0pNh5H01G9msVU5Ntx/c/6RDmPEPhRsOobROgNFTc3AUxlEa+IiQqE12KV6LK7tR6HSg0oljioBjuRmnXy7U0FhIGfAivMDB5T8/u/Tv38c76+UGRsJc/8N68SDtUAGA5VxnE3fBPWjdni3YnegB93WFoTKPnjJ0+FM83qRDAQw5qlimT2Y/gCChRIavD4kqiXEKGjDPrGSVxYUa4EwpsNxnBkcwfjSmnouDvS041CtH82gyEBO+yupdf5qAMvTq7j00RWsz+bR3tGB3n3d2LIrgYpTwVFA7PQqu8ExKeRUgiPtiA9Sr6wwk4J5VDwEOPQEzMFPk0fSjIpMIHsRtmLwMq1FY+wi6WK0InBBvQMIBeg/u7e4Qhy/247jrrcvNt831+vnef1XYV07M/w+gSonN2EA//2X6CBV/khmpKLqOfEUFdIsP0bpg3X5Mi5euoKWpi145ulvoX/XbiV6mcCUvQltLmjUnlrHyOWLWLw3Csvrx+4TJ1Hd1oNkbQ3Slle963VNzfCHIob2T8GDlWXMTRqA03/kMGxvVZUbTntRVDcYJNVquVCyqaJmhax/2LJly53fbR588Wc/1FD8foAzs5p5Yi1DihoRiUtXMqiU3H1miki/8RSz8GZXsaujEXt72tHT2YYYVSPE4TRpMzXGqX+BwbDxd9EX2wA4gjtOWG/+r8CZ1QVH5hnsVWCACy+yhTJmltZw4+49DE/MIlvyoBoIi4JD80ZRlZSoMqBGzvIbm7GRGnbzRV/81vzhXukCHB8bcXntTj8J+zrC9BSJheRtQpWe+aVljEzNiaaWZjNaNIaGuhq0Njegt7Md4yPDAkj1jU2obWrF6XNXMb+a1uQmjYTlbvMZJuvK4eYmq/BCfNGNU3djARuoayonfBh5VaNcpqyF02zHBcpKSDwaQaucqWtw89ZtZWB48ArMOu7Jek/ykYt57NqxQ++ztLSCZJriCWwc5UbtV1aKJWFWOPhnk3JoDjUzYv+uBLg8Y8TNLqOluQGPHDuC5sZG5NJpxKJBTI6PYXjwLtKpFL77ve/i/JmzckjfsXMXunu61cTJHpG19STOnjuH48eOCczRjKytpVEytmxyXF5ZwZ27A0iurmJf/270dHdiZHhUcpBeK4Sevl3o2bEbr719GgsrpHeZzahYyODYwX0yaF2anZSYBP2F6A2TsUtYT2eRSmdN/4DPj+ufXsKpRx5Bgep1d+5g775+5O0iwrz/DQ2qev7q1ZcRCnhx7Mgh9OzYgV+8+QFuDY0jmWbDbEClaxY6QxRqqKvDyUOHMTs9i4GhIawVcggEI2pgZsZK/iVego8CGqJB9LQ1SdxhZHREfVId3dtR8lq4e28MSyum74DA1fJWsKO7E33btuLalUvabLd0dKGprRNnL15Gis2QTgUnYIWkokZhgqgfXwOcP9wW83t957Xx8Tq75P0vsoX8j0pe7KoGqY5melK475L6iFQehSwDsoCqOAXuGeyL89DMropwoYorn5zBzOgI7ExSyZ3/vz10WolCazLAXMM0+oxWV9FgZdEaLqDZn8NKMovZQgILvh4kPXUOKjJ7spd9HAIfPAMN39/kmhhEc/+Dad5Xj2UBtTULOLxrEu1bg1jLxPDe6bJ6cKplAhyaZZtsuPqSlOnnke7SOkyj+ZfxMBUB53pEVTOxiXLyTlJuLZDFXG0Ks030fQOa0wk0rcURTfoQsCmlS1KPT8pSKRo1NjciuHUrEi0tyC2sYH1yHFhdRNTOoZbjmC+pgpMOxTEXrcVcGch6TNIp4S2hOTWHRDGFCInFbLQvVuEp+VBMVbA6m6QWNWLxGkTqA0BNBiU/zRcNe4LsFvZHVUqu3LYDLqWeScWuIkqwUfHYqFTz8HgLiMYsdPa0o6GxXkBoeXENM5NzSCez8FQD8AfCKBXZl2IqGa7ynwtE3dylKYZ8Offxy5g7D/aZpH5v1nC16li51TowY8jE/cbDWTekTFLcwXjmMcFbVfWN5rmzc4sIhWilsBOtjY1SKaaku3p4KGxiZ5GwcyguzqO8noQfPtR0dWEmEsF80I9iTRTdvb3o6+9HbVOLVElZMvIXbGTWV1VsaN3aiQIqsB2FVHUSMfkhinwF1UK5GItE/ifLZ/1da2frjQcbo8//6ocOcP7qF6drBgYWJRPtAhw2Vav0JqUox3SQ9BshzAL8hSz8dhpRbxU1NCliwFYxAMetlhifEAN2DD9xc0K4C84REzRZOFWJCHIMzYnKW6oQkLjlCyCdLyNtl1CkJF447jStqw7gZCdMVYIN6U7ngzPqhgzlWCR+/jvxEJ+5UXFg2d2hg7EZvaWxEd3tLYiH/JQVUgB8++4gxmYWsJ4vwpbPixcBrwf1tXEc2rvLUAK9NPsqY3phCcNTi0jmyeE1ksBU1FeuzwE47kGmiq5ogwY4uHz0DVqAQxUxW6PhHWyWr10OOZsVSSPzIhIOyyhyZXlVNCoBHIIpGU45nN9KCSU7j8ZGGrt6kMvZyNpskiRnldQqY77HT2QS0YBlA2k2Hy5Q/qwSuHq/qjSyrKjh/dQjx3XY375xDfFoGD1dW2WcNjU5iWe++U1cuXJFVRv6SNwbHdW1uJ43E+PjePTRR6X0Njw8iOXFBTz62GMIhyl3Oo1Pr13F7r4+9HRvRWNDvaqQr73+upT/urb3ob27D7947S0sJ9MCkcw4RkIBnDx6CEFPBTeunMNTp46CLS+pTBZ2qYrenbsxNDwioEHfoTu3rmF/fz/sfF4gY/fevRi+N4pgKIJt27ejpiaGTz44jWDAg907d6C+uRU/f+ND3BmdRqnqQ3NjMzKZNOxSAYWSjXKhgG898SQK+TyGRkcxPD0Dymmz74goyNDwyqjYadRFAtjT04nOthaMT0xiZmFJan7BmjosraaQTOd0R1gVomRIY20UrY31oszR6LOhqRUNbR24dPWGlP3Ug0P6YakCCiwFKgXEv1ZRe4g7zoN91Pj4eJ234v1n+YL947K3urtqcX81ySWpE1IViVLRBDpMlvlJqaDanumj8VaqiCOABfmjpZTo+GqnoB5svH7Tq93T0JCBHPIMm7yRR8yzjur6ODKzdxBIzSBS0wBv017Y9QeR8tRtVHBML4LzDlXu/E5Ds1gA7O0zQbT6XQgIvGl4PffQHD+PcGgdhXIDFlf3o1jdjiorOFWqnZmGcPdccCskqn0ogf8lBcZiUzsB5f39Ip8BOBncLY/hfPoaSihhh7UNO4M9aPc3w1/winJGoQdWcNbgwYzfhxUvqyT0H6mgOWShplpEqJCFVSohQH6BjzLRUSyEEvjg1l1MLK8jEo7gyI4u7IsCjeWsVNQYdfiqflieIFZm1nH+g0tYnc1i69YuGX227ayF7clIep97ul80F+n3O159xn/M6ZIR86CKHPy+AjzlDEr5NRQK6wiF/bDoPej1qmKznswAngDCsQR8gTjKYD8OYyfHc82kIjfELHR+fw1wPv+CVvvE/QDHFRtysvX3Je1d8SWu5rIjiCKKq88nitrI6CguXrqMCxcuobGpFc8/+xz69+4xvbWOOiQpatFiAbH1dYyeO4vl4VGEfBZ2njqJYm83VhM1SFp+qdPWMrFJBT2619EPj3TGYsEoOEYiSjoVGfEp7jN2EgI4jOntUikWDv8v4UD4Xzd3NF/9/APyYM98qADnv69WvaGfXY5fuXfvp/OrmSeNippp5uONYW7BXYOS2GP/AcqwmF1IraKczUjyVh4j2kCNWoRCUpEYDbzdaPL/zObofFVTozfZKMIZKXCQn2q8S2SqboUkImCkpePwB8MOmev+zL0xJTTCBqQ+mZqN6Wzhv+5f8A92k37fr94EOKa5k9Uvcj63d/dg365exMMB5FJJxOMxXLzyqcQDshwmigywIbTCRvyAZIdjkYj6MzI5G5Mz88iUvCioYZZnk+Fum5qHc6w6NVdDTXPVcdwOUZcB4pS6nY3RvMRRLxIn1fToEEA5MMn0qLAZntUAcVKdHh9p3tNvxUiBlck3lSoL1VGqctyWIILmkZFn1JVJBMDQ9/j/jYXizB8jkrCZl+Idpx+PVS2htbEOJ48fQz6bxicfnkZtLIonHn9U0tdDQ0N4+qlvCKSEw1F0dnbhw48+Ur9Kc3MTYrEI7g2PYs/uPcjlMrg7cAdDQ4N49rnn5NFB876bt27h2WeeQV2iVnQ4UsnItU1lbTS1tqNz+y78/JdvYGmVVEFD/2pvacKR/f0o51O4cv5jPP/0Y0oWUF4yk6cnUAI3btxCNBLB4UMHsLo4JzNE9cwUimhsbsaZ8xcQCkewe0+/eoPS62sy5YzHIojU1OH1Dy/h3vSSPKeou0+qX76Qx+raCmanJvHkiUcERCdn53Dx5i34AiHTrEovDIJQbwVlO4XGeAgH+7ajq2MLJqdnMLewrN4ef7QGU3OLWF1PORKnFQS9FbQ3N2BHz1Yp6ZHmxyRFvljFjYEhrGUMZY5ZJ5rjUWSAPThx/9ciA7/vfeUP9X4EOB6P7z/P2fmflD3Y47FMMkwAh4mqqkcS5HTZNnjZIyNZHrYS/6NMPIU0uLZFm72fEO1etUv3+kN9iy/yvr/tmn7b7+9L9HK0HENCr59rzYiPWMghXF5Bdm4As3fPo7w8iubWLtT0nIC345H7AA43dEPwNpWMzQqOKwNP2guTJtra6UUDGn0OIFh5CyjPoOJpAaxvoezpNT04oMql6SvYCIQlVe80SDn+Jl9k5H631/zmcXRpVW4Duwu13ApO0s8enDt4a+J9JHMp7EvsxtGWg+ir3w41GZYd5SmfH0mPB/d4RqYzSKVzSHj82NHSjKawHyFSwWgA6bNge/xY9YSwFKrDSx+cxeDkvAR8vnlsP040htGMvAE4jE98QVhVC7Nj83jr5XcxM7IiX5vDj+7HjsPtKPqyqswwDJKymLKKhmJtOC6ONxT9m7z0NCvAU1hHNbWI8vo8StlVWjYq8aTIxhdAnjLeoRjCdY3wxRpRDNSj6I0aUZv7HhtiG26C8nfGqb/zC363W77x7M+/hr7gB/wOLzNRhlFpM+CeVeqNOMO5VDcW0R1Ub55XcQtV2XhbWTAIhkO4M3AX7777Ht565110dnTixz/+MY4dO6K+LBM3MTlUQiyfR00yiWuvvY6Z67cQCYRw9LlvwXewH6mmBqxyLbNSblEZ1ifFSYomeRyvPC54gRqZdxsMLWU9p4LDEl/ZLpWikcj/FrXC/2/TlqbLv8OgPNBTHyrAqVarnr96/Xz8zrWxn86tZp9czxYSAUcuz+2NEW+f6mQKkMuilEjYmUZbhbx6EiTL7AvoRlJr+34FC6OGthlYb46OA05cgCP6EalPRuWKjYguwDFUNZobRhSE8eZ5ZZy4SYKU9K6rWyWQ4+pLGS/2rz7A4bIxBqUmw+JBe0sLdm3vQiIWQaVUQKImjk+v38Tg+BTWKf0cCgkMud+b5qo0wCJSp4lirlCGNxSVegYXBO+fsKtuEGWQqfhjDjQ1GYpGZj77s4/NWht/rpyhKj6mMqdSuKPOZlSHjLEdqWmsgpDiqKY7pxmPzfgban2VspR/TAuVl/ZVqt4Y+hkb840inmgSet+yEZBwCI4uj85VgXOhj46McgGBcgEdLU0COAU7i0vnzqI+UYtDB/bJ3Gx4eBjPP/+81N4CVhDdXT24cfOWqF/btnWhvr4WF85dQltrm+hsw/eG5LT+7AvPwQqEMDk5jcnJCXz7hee1yRQLebS1NmFo+B5m5hcRisaxa99B/OrtDzA9t4icTXGDKrZ1d2Dvzl4UM0ncuHIBTz95Cm2tzfpWC0truDc6gdHRMbS2tuKJx04hEQ1hdOQeAgG/DNCyeRvvf/CRFMr27O3HzOwU+nq3a02ury4j0diCjy7fxtjssvqZuto7EQ4bH4/l5QVMjI7i6L59qE/UY355GR9dvgx/KGrczIVXqeJDwYQsWhIxHN3Th63tbZidX0A6V0C8vlH+U5/S8HN+QSIMlJOPWh6B8hNHDxlFxIAfi8truDs8jpuDQ8jaZbDjgiISlhVWlcdbzH0NcB7o2Hi4Lx4dHU0g4P3LfK74T6qe6l4vKziOV4aqwwQw3MMosco92ueDTbNO6cI6/mr5AkL0sZAVARNbgj73pSjuD3T493/s95tnwB+uh8cN7j7vNbl7qEoev+E7OckYyi5z61MywXzHQCUHq7CAzMwdzA9dlMhAfXMHanqOw9d5ygAcWphLPMWcGZs9OEZF1MhMsjrAOqvTXM1zxZNGtTwIf+FXAjhVApzgs6h4d0hFzehPGsUn7bBG38HcIwXjBoz+/sf5t917x81zQ6zBfH+noOOEAV6kJRN9G2+Pv4fltSXsq9+DE+1HsatlF8p52geoziKp/rw/gKFUBlOpDDLZPGorXmxrakRL1ELYU5TVASnSOfrOecNYDibw0vtnMDg5h1g0hqeP7MOxhhBavAUEad7pDcDnCcBb8klF7e1X38fMvSVs206Asw/bj7Sj7MtK0Y63xOi5MSHMlJRXVCJZEpBqVC4hiBJi3iIy0yPITw7DMz+FSDELy1uC11Fio3UGHd3KwTB8dQ0ItW9DqbEb+XA9bK/1azS0+/pwvnAF58u491/mujf7qivQKGCj7YYV0c09dyNvrzjIoxhMOkJUqBWTyQsrFMadgQG88+57ePOtt9HVTZloA3CKRXoRGmqpr1hEOJNBQzqNa798HZM0+gyEcOKF5+A/uA+plgas+ymaYLwK5fFDaqS2Gao+mj7HgjyRNhUqRTWlPQOfRoBTEMD5P4LBwL9qa2u78LBOkIcOcP7nVz6JXb01/dOZtcxT61k7QZl/BqLynqEJGgGLNMWNDC4Bjs9LVSdTAldwzAy9qj3kjjpSf06/hdykLfqtOI3tG4vLFP6MFwIbII0QDP8pZ2TNLCpXmKoCTRUZRJHiQ/qVCcg3h8sQlRxSmybaRn5Hm7YhT3xVH46KGpvBiszQUCEjyH8gEvChviaGtuZGdHS0Y2ltFUPjU6Kp+SxDD+R9YS9LtZjXYUSfBHKCaZRJY01tEXQVdpR/3LEylbXNcZSKzYZYg9Gwd2kJAhRctCruONKW7KfRsLoAh7EMAY0BSq4JpepF8ptxwcqmKkrA55XimDitaoQ16nraRhQ0OQovLuda3hL3Ay5zn11pAVckQYpEdF72e9BaX4/HTz2CukQcy/Oz6g9KpdYxNDiImZlZfOeP/hjnLlxQk+eOHTtRW1eHlZUVKdlx47l08SIO7O9HLpvF7du3cffuXXz7j78Dvz8o52UanD3x+GMSA6AZaiwaQiQSwb2RMQHzU0+exNVbE5iYWcTM7DzmZ2dQXxvDgb08eLP49NJ5PPfst5BMpzE0Morh0QnNe97HjvYtONi/B4f6d+H0+6d1TQcOHsDo+DguXrmOhmY6ou/Cteuf4vDBg8ilk1iYm5GE6MeXb2BoZArrybRkpumETYWYYjEnsPvNxx6VHPn4zCyu3B6Alz04AjiGSuTz0UUxh7b6GpzYtxvburuQzmblOxSK1WJpPYNPLlyS8l2AXgUkSAS82LOjB4f370Uhn0VtohZ2sYKR8Rl8cPa81NcoFy7vIi+bY/OiqNWFAl/34HxVt6dfuy4CHK/f+5/l7MJfVIF+glhXPlXVYQJk+pY4e7SJiWXkJPdtZTeMo7YCOjcZtdn0ZzLb0it3IwlFGSawNQteWvNfwu9//TOdM2jj+j7/NXFImCShcSE9x0jtpdGnPzeH1PQtzA9dgpWdQV1TOyJdR+FpP4kkEoaiJpawEaI3Y+9oplGZ1HHgUj8UvYLkscVgKw1PZQg++zV4MQePvw1l/zcFcKpVAhz6pJGJsVkNl7AmiS3uuf17uw+OqITmhivx7f793733kmC4X43Oufd6uXNNBDi31m/h3ZF3kStmsa9uNw43H8C2xl74KlSMdOg59EKxwhjJ5jGbzSObtREtlLCtsRGtNWFEvGUUc2kjuhOOohCtwzyi+Nk7H+DuxKxkor914pAATqu3IN8c+Y2VsGH0+eYv3lEFZ9eu3Tj25CFsP9yGTHldsQ3PaBlMsxfC64MND7K0xuEe7fEiWC4jXMijtpTHxLmPsXzhLDzDg0jkMoiU8/C7Qju+AHJerxThinX1aD52EjWPP4PCli6k/EFnvH5fm4rpqf79rsHPd+836fIPe92bte1GjqZyY6o49z82KjhCNSbOkQKbzNKN0h//fvP2Lbz9zrt4+6130NO7HT/8/vdx4vgRY8DuxLxWtYJ4wUZ8aRlXX38TE1dvwPIG8Oh3voPQwX5kWxqR9HnlKam+NM47edwxjjM7gSRHHGVcE0hRtIKFA6MEKzPSkgDO/xkKWT9tbW099/uaJb/tfR46wPmrn52O3r03RxW1p9Yzdh1paEY+j837hiZECWZlclQLYQZdatqbC0iyjSybGSqUl8ZJ3CQdDw+TnXIUuBzgIXjjVCrMb5yGS5btJf1n5PZYAVDniNOMJzCkm/VZwGI+YSPM3RxnlRe/yuDGuVSid68xouQQUalFVRE2nXmBaMhCbU0MdqmM9VxRfkBFx0xKAb8DPiWHSq8ZLz0RnAwcm9ccGd9KiSZXLIg7EooOkND9cdRXtKTvS4xuiAw4Aq7MyOp+iQroFNJk0upmCx1JRUe/fjPTZmhrfD/JNjJbFeBGT0DrKI6oSu9mD82sMyo+pqogXXvRXFxay2cBjpFydLKmlKCslFATjWD/3j1oqq9FPpNWpmNudhYLC/MqJR88dATDIyNIptJIJOqxvZcZTSCbyWB5aQmz05PY0btdlDYCouW1VYkRsMqYz9uSmW5uasDa8qIATl1tDHV1dTKQY0Wzu68PyWwZK+tpvX5yYgzxcBCPHT+CiOXHp59expaOTmTyBSxQtW1pRd+bB2B9IoFt3Z1obUhgaGBAyYKtWzuxuLSCkYlpxBP1aGtvx8TEONpaW2BnM8ikk+jq2YbB0Wksr6VQoIkes+RacjxgK6I0fuuJx5DNZDE4MobRhQWJdhuhdq5fAtUySvkMGuNBHNy5DTu3b8PYxISuzxOMoOyxBI5W1lPGN6RURCJiYVdvN/p37UC5kBf/mD1YbJT+6OxF5EpVARz24bBCS3XAQNlG7GuRgd92Nnxlfk+A4/H7/1M7n/+PgOo+Jlnco1XCMnK3cTSUlfAy/G+eGjYd0mkHQG8r/pw9eabk/xsqx/d/5Qf9/W8avgd9zwd/PUGeMUpk4znZETmESytIz97BzMA5+eA0tnbKB8e39VGJDFAIRGedxtoAHLMrsoLDPhztzjoT/OzrlAM75XOz8HnuoZz+BTyVWXj9bagGn0HV24eqgBP9Z+hP51ALTbxmzB0eKDJ58HHi/uKSg4zct/mXObdMLJH2pXF7/TbeG3kX2UIW++v34FDLfvQkegCqqHnYri35FNiBIAaTaUyupZBO51Dn9WFHSwuaIhaC1YJMpXnO5Tx+rHtDWLUSeOm9T1TBicdi+ObxAwI4bf4iLNoOUKmyQIpuGEtTy3j7l+9h4u6CKGpHHtuP3iPtsD1px5vJXLcSiqz6e72glz3T7xRRD9IaIZ9FfaWA0Q/ew8yHp1G6dQP1+Syi9I6jYEeVotEeFPwWMlRTbW5B9zefQ+Ibz8Hu7EGS/meO5Ppv0hPYHL3Pu618Nqj/vK8yEci/b/L8oX//YOveJOHNe7gVHLO+NkWXTGxrnufS1IwctWGgMCwiRW1wcAjvvv8+3nzrLXRs3YoffP/PcOLYEfW2K8KmAAXbDXJ51K6s4uobb2L86g2EPBYe/c6LsA7sRa65QTLRlaKR55awCNeDJKsJZEqKpwJMfDtRN8NpFi0kz07l2XKZcWYpEo3+X5bf+tv29pYzn/9+PtgzH2gb+V0/WhS1//10dGB9/m/n1lLfSArgOOUubpQb7fqOIgeJXmqSY7BkEL2UVja6OkzFRVr6G1KT7sJws+4b25IzcZwKDt9DZXRDgXIni3kb1xvBKZffN+E2buIGi/GzzeaafBvVnN91hB7u82Wa5dID2LvCTA9/Rg3ISgnBgF+Z7yLVxbyW/q7sgNNTw+cZDXz3J446nbMACVCrzuYoUCQQShEJM6DkaLoiA7pbnAuONLSEIhwQYvyLzH3RJymzQ+8jR7pTQvdOnUUGYOybMUGOASgG4HADkJ+LjGKNcIFrfqfqja7JUOiUHJHQgWGbu1Woza4bl7RmPH1MwtFw/EmJowIYQSLBDZXeKOucy+VEh2tubsV6Ki3aF7Mc9Q2NciLP57OSfC7YNhrqakWPYwWDzfGRaPw+FTkPAl4v7HwGhVxalaP6hgZp5bMSGq5JwGtFkM0X1XSfWl+VagqNc2ujIYxPjCOdL6o3JV8sI2sXzFhV6OzsQywckr9McnVZgUs0EhVnezWVURUvEoshmUqBXj8ugK2pTWA5lZPnDGdBqUBqnGMw6gdCAR+O79uH1VXjrbRiU2mJgSp5+CxlM+vE4cojbnnQ0VAj4YCFxSX1EtmkWYRiAmW8ZlXaqqaC01Jfg+aGWpTyWR3alL6m9PfIxAzsikc9YfyuDMbUg1M2PTj/7D/+3r8IWtWzz+/tJML7+vEVHQECHJ/H85/YefufwgMBHBNSm8BYHlrcLVjhVb+BoTyJciqIzXYIrlNTveFzHurB95UZV7MPilYsdaMiAtUcwpUVZObuYu7ueWP02bJJUaNMtIRABHAMY8GEWw7A4eks80/HB4dVeteI25NBwDuCUvIl+DAPr38LytbTAH1wJF5Ap3NzBm/8UZM1d1uTLfuy7pM510yYqeToxr8dgIMq0t4MbiVv473R97CeWsfBpn04tuUwttVtQ8kmEYxKokZAKecLYDiVxVQyjWzGRsLrx/bmJjSG/AhWbGqtSYI/7w1gncIBVgI/f/djDE6aCs4zxw/hWGMQLR4bNPp0xaJ1AAAgAElEQVSU7SKNi6sW5iYW8O5rpzE+MI9tOwhwDqgHp+AlwDH9qjJQJwilHL/Ph4ITbwXKkMBBsGAj4Sli9sp5LF46h8LgHdQVswixPYD+bpWybBfKgTDS3gBKiXp0nHwS0SOPotDSjoyPZ91vgDG/6We/dT18lTVof+vFP/AT7i8aawY6NDUX9ZgI1um/EXOFyQXT/CYF36oHViiIu4ODePe99/HGW28K4Pz4xz/CyeNH4SkVBVP4XB+rd3kbdckUrvzyNVHUov4wTr34bfj6dyHbXI+0zK+M95PYSfwMxk5kX3Fe0DOPFR3Hz5AsKar10duPoIgS5IVCoRyKRf6fYND6v9tbWj554EH6nG/wUPcPApx//q/eikxNrfx0ngAna9dRkcuAFkMrkDmQdlDTqk9BLwZn0bAFK2Ay+ezBydslmRPSed5UDpzuRjfY/DVG6Ge3SifrviH/aMriMmss0wSRga9xsJdSBZvyNoCVwc9GAcxtn3fVwNwNkepkXzQD8Tnv3AM+jSNO+pAVDOn70QeIkyHEyovklBl8k9pTUYN3xR9Sb42+vYAIYXpRlCpytLmoWLWpEhyJTsieCg/CQQvBACUJHXAjAyy3DONKD7h8XQf4CNy4Rlk8Ug0ZUNlagRwDWtzHBuAVvZCVCON2TAoGqyDGVsEAHGNstvlalVYdwzepvziVOqPy5tx/R1L8s2pqbv3uPoDj9BZRUYhqbaxc+dnQK6DkNOc6pWRlPhkcVICCXYCPz+N8Y7hPFRT5TRhFwYrHvxEIiGojP5+qQANBRC61hpp4XHOSJpqkCtLsU+tCDtUM+ipoTsRloJvL5zGzuKL3FW2L9DS/pbnOvpZyMY8w+bTlgv7N9UkVFQIFQ9gzZmO8Pp+3qs2N94dMcvavCTSSk0s/IX62j4FnGR1NzUinU1haT8Hm55KK6gmiUqEjewV+P41LqexURLBSULWF85SAJlMoAv6wrtlI0/oEJH0Vk/2keWkxnxGFkgCn4g1gLZ2DXfVJMIThhkr4zFqXbdSGfDf/8p/8yX8TCXnPfA1wHnAz+QO/3AU4hWz+nwLYR7oN16YEi4VljBSpEjQKK001R6FpwI+q34dMoYCKAvRNB7P7isYbnSu//jOzo292gfym15gT4bO54/tf89t+/7t+5he9Jr6Oe6ISPBRcqFQQ8toIlpaQmR/AwtAleNcnkWhsQ6zrGLwdJ1XBMdUap0rjyGubVJPpwSnJBLMi1Uj2QjEYVg+mJwPLO4py6iX4PYvwBRh0P4mqvw/wOgCH9FTRhY29gst+MNXzTWrwZpry4YyzGBvuNYhhsolwXMnotI8A5w7eHXsPK2uroqexB2d7w3YUc0wScu9n8tWLXMDCSCaL2UweuVwRNRUPuhsbjMhAlcpltqrvJf//x957RdmVXueB37n3npsr50IVqlBAIefYgZ2Y1aREkW1akkmbtjX2DK1ZfplZsyw9afll1jzoZV5mvCzZM6MxFUgFSmLoAHQ3wEbnbuRYQAGVc7i3bjxp1rf/s6sO0E0JTZEgOatvLzQKt0784/72/va3MyjZOczHG/EXJ0+HAKcJnzl+GMc6UugIKqIqS8ZLMpGWHJzJ29M4+f3TuHt9DsPbh3H0iYMYPtKLclAQoMi9mHsSY5p0aJKm5nL/obiLyxwcHynfQTZWR2XyNsqj1+BPjiLnVpCIcfc17BnZKxIZlC0b1Uwjmof3wOrbjlpDK2qWHWHY6IhXZ3G45T/wHDHO7I8yh35R5tg/9pnlPSIMSuNM4JcboE/qO0qOiykK7JA+Jg5Ck1LBsUrJaJaTeOnUSfzwhRfQPzCIf/a138Kjx47BcljwmEXJLSR8H/laHU3FNbz/N3+HiXMXkbczePTZZ2Ht3YFSRwtKzCMJi9sagQrmLpuHWC/QS0Aj2iImakkxKsnZCQUICHAy+ewfx+3kf9nc23nmZ7xlrF/+oQIc3vXf/qe/zZYWCn88u7L2zGql3kKPukjzCiI0cr7i/fUdNGaT6GlvxuaeTvRv6kJba7MoOayVqrh9dxKjdydEVWmtTP12WlJUwyLCVCnfDeAR0cEKX97gYDFuPR9JUYgwnijWDfFZSNRjpXmTXCXy0SH1zJhd9wEcoVltbAK/6ACHjRCLW5KPwnaQAo9E4syFCOVAOYE89ocMaEpzU5GL0TWxnJFk5WwxdI0KniSu+Z60G43PpoY8+jex+nGzAB1jLNOQNVRA0rXC4GtoIqjkgAExGi2hjLMxaqmUZKStQ8FuA2iomCb9QYlE8x4ECwRVTp1CCBQNCP0eoV6/zgAa5+Z9ws00zL2RKBM9HMz30lpJ94PWdXqaATvmOQwVj5FJMfuF3siqzybEy0XIYZtJcq3xcFAogOOPwJoRL+bWUAKZHyqScGxbVLDjWPW5STGCQ363ibSJUIdDsMn8tRjqdU/6jLRBI5HNCzkigiCjmBK6LIIqijr0fbMadQw1SmYHntS2Yd/K9SWfitKmvtRzIDAjuPBcX55RfK0+6Ys+kEgbhUPfR8q2jQqdV4fv1WVMJcM+8GgUxeMiwQ6LyamhU8MytTRYpyZGkJU0VbLFb0xBCgE3/GMcHVJc0KsLjZXtwegMC31yDFTqPt67eAmrJdbiYY0rrhsl5NIp2D4pasGlb37t1z8GOA9rp/lH3IcAJxGL/dtaufJ1+ME+1mniDJL8vJB5zDmfspOiFBU4rtRyYo4mj/FiQMV3kSRNLaxEL+M64gTjFNHSnwogfhF//5M+k270Zi0ztD7mSGbiVdjVWRSnrmD25ltIFAlwNqGBAKf/MRRiLfCk5o3JweFuYNZsGshmvREjWmrB+YjTY0OZJa6diQpSiTtwVv4CsWAOlr0JrgCcHQisJjmfTHDTj8ajLKB0XTHTDJqf9J0fpB+jhrEOUXFsredkGmaD5FpGVAa4vxcTBuCcuvMyKtWKiAwcbN+HgcYBJJBEjPkKUoDRgtXQgGuFokRwCHDyHkKRgRRyzDF2q7J/1GIprNk5LNpN+JtX38CNiRnksnk8c2Qfjnek0R2vw3Zq4hhj4U07SGFubAEnf/Aqxq7PYtvwdhz9xH5sOdSNsl8wAkpiCHMvMvaMlsNgEnIiiIHkzST71ivBriwhvTKL9PIMrMqqyEeLXST7YQKI2ajZWdTzrUj2bkEh3Yy1eAZ15itL/TlxE4rhzX6lMW52+dCJbPyU8pG06/vSoSQQEY4w7YcouP1pztG/r+9/Vvf8+97pxxnjYhUpTU2paUIuMQwTiWDHyISg85NqagHSmQxujIzg1Cun8IPnn8fAlkH8+pe/jBNHjiDDKJ7LeWwhFQCNlImencPFF09i/MIlpJDA41/8VcT27kSpsxUlKSTqmDkgbBoWWuY+78K2bbHnqmslGWc2xS9Ah7lj8nLELiJ1zvfS2ey37FTqj/p7Ol79R2wHH+nUhw9wfv8/ZevJ7H+bWio9vViuN9PTSlAiSUucepTa9Wvoaspg52APjuzehvaGjHiebdt4y6sOUK77mFsu4ubdKbz53kWsMUdE6tQn4LO+huTzhNQpecuIn2w99G2+M3kkpoikSEZbEJ4ivb2iF27F4VjUepfAfkikM1NAJ0JIqArv8osdvVkfIZJsZnwOsoiL9LJpNW0ytqNRXolLRXkO5vW8FlEpM7k0+h39qkLTsoBMOonNmzahtakR6SSXUU4+40Vif7tCuNYCaiF3PsyZMREaGvRMjDTXp8EcY4RNahgZKgMNb+ZYUCULNml0IWQKldbEuKanQnKCCGZ4X8mSMwl57HuRCzd9L5uzid0Yzimfk9rhIXWNbcUJG1JYBUTxP0b4QhKAgATiE7aBvDNBJJXcBIAnRIhBVEYICo0mqgGVfBbJITCLPEGWLOgJjj0VQTDF7xhdNOueGa8cw2bUmRG6UYfJHGhEN/TbsCoy25qqdiLVHEo9hsCQJo2h8hnpSfYBVanMBhMWsQuFHFS5xYAm89yGIiga5KZNJSJrkhM5h01UTrKb7k2rDGXXOfdCjBdykcNo6brzYuP9NY5qOC1GMpNFS8fGJ7HCQq5sU1H6Y/u6IhPdKBGcL38McD7SdvHzOZgy0XD9f18ul38zgLVTVIPWPZtmaTd5kmFyekhRlcBpaGhx7BqvfDhXJMJsIodSxyFhDARjmgUmSdZY9eHaZtxadIbJ13TuULRA1IiMo0xUPUMKLu/LEghK2jFrBOfBBjVWoz4ybMV2oEEcXn99XTGFGXk+5fH1OeV9JY8iLELpB3Alci5h5/AM87MABKpKSjJyGIWnW8EKkPbXkHbnUJm+grmRtxAvjKO5rdeIDDCCE2+DG+YoWhQQUPcyHQ3U/iK1OWbmtniWHV+cYH6M++aqUNRQ/h5iwTyseC/c+FPw48Pwg0b4TMSXHByuqca5yPYUEBZG00XOn04LVd4M28EYdiZfUmnPZv9mICS+3o6ydjG6x4i0rFe+RHnZziYqETIPwhwVPV8igDKuAolGhwmFpsg08zgdB2uJMq6sXcMrY6+gXC2LTPSB9v3Y0sQcHDr7JJtI7JtaIok7tRrGCmsoFEtojdnY2tGGtlQCSa8Km1LMsQRqsLHKvBq7Cd977R1cF4CTFZGBAw1Aj+0i7TtwXALKOOwgibnxRbz6gzOYuLmAgS1bcPDRPRg60osaSmCfGecexy6dbAY+MIeHqpIei/JQ+tnykIw5aKgXYI1eR+3CO4jPTSHP6A7bKWTZFGNJVNq7YW3didYDR7CczKGYSKIWMiGMHafjzUPSZq0zM8dYO6XuOuuiB+wTp1aX55Gik6Ty1WpG3SuMRAijho47zkmHjBOKy5i5IEW8w/qJOkc4HlzuryJrTSaEkTheN9TCYqc63/i0DnNn5f5xMw7lXcPdlPt0OJ5k/2DJCb1myPAQiti65ceSG4Yiy/nOcSZlKSLPLPQyOhlF2tlDKp2ScSkiEGKbULiJAj2u5IKzeLECGan1SKaGtJNRQ+QxIrYk9HzjcGRJiZFbBDgv44c//CEGhobwla98BceOHJGsVxbXpm2TZASnXkHz4iIuvPAiJi5eljo4j3z+VxDfuxuFtlasyl5u1BdlHQnnjRZ2lTFFT4WkL4QrqEmmk3Yw7o/Ay2Qzf2rHk3/Y39/zysPaSX4uAMdLpP50eqX01HzZaaxbSeH1y4CiN9avoTUFHNrej8PbB7C9r104+WAIlwYaPdlIgOeVXQuzKyW8/u4lXBsdx3yhjFpAgJOCR1qV8AWNqawD0Pjp1IsQgpRwsVwHQWKgc1JTQ94TxFqPZeR67C4WdDRK8hvwZiMSEQVTD6sbf7L7fFB6UEUTdD0IEbtMTtNyTBwzE8nk1xhJZdNynFh6pubKdLS0IJtKygZIw1+OCeseSU8IyjcSnGE9NVNANSQrcJFQZW/JthKJV2EgG+ogfUykIPFnLlCSO2lY3EJzExU0dYAQTJkNJ5x0oYy1AbJSwSicESI8ILQ4Lnq0/03yOh9SNmABIoYWYxZ04xkzOWFmWhuYYcabjI+QQietHFpo5i4G3BhwqZWytc25EJmFV8axGFzmigJqVPwg9DBKcm/4DMaYC8ej0N9CQG+2OLkOqybHfNL2INE646VhfovcISzaZ8BbwOidiEkFiDmBFI8zRhzrB3kmRyhc/E2wxuRkCQdcgA6bR/nsobBEdBCG8EzaRIGqnBQZj+vvYGbfhtvCUFrI++Wp1VpdRBy4YcpaSyeKLMSktFXRlIpf/uY3vvofUMPrXznRx2Sjjz+/oC0wPj7e6tb9/7laqzwXBMF2Oll0ThkMwvlkgMDG2r7xMjrEzPwx30sSrI4JRUKhE4GH0EgmvVOMmtDgqNPQFuOEhkVcjAx+wetItJtrYkjB5TH8npFbziL+zDkgfzMaysRcmypiYR6hLIAf4FWHc0hfzPx+PdMhLEapzihxNH1IH8oSIOcZMR8+JycJd8iGRB3p+gzK05cxP/I2Yst30NjWg9zgUcQGHkch1i6FKU078/80LHlF1hJLhQ4Px6zXlJCtBUgmE/CsOvxgEYn4LcTrz8PyZ+Fb3fATzyCI74AfNCDwbFMSQkoVhI6bhKEYqwANjT6JQESKgUoeZZiDKa9k/heuqVwDEtLu/KxTzeRnAwZ5faM8FeYtECzKNc2aagBrCIhD8CqgSfrXyPCSuVCyy7hauoaTd17GWrmAA237cKTrEAabtiCoU77cFDpkcznpNEbWyhhn7mWF+S4JDLW1oj1jIx3UJNeYROKalUQxkcNSqgl//eqbEsHJ5/P49InD2N/goytWE4DDfcwK4kj6ScyPL+CVH5zB2LU5bBnagkOP7cO2Y/2oBEVRJt0YM+adhXEB0pJT8F1S8w0NLW37aHaKKJ97C1PP/x1wZwQNNQcZzwhzECisJNNwBrYhd+wxDD79KSzbaZSSSbghaNwA/ATcpCiHZRyUIaFiUGHfKDhVpTfOCzWrzLg1ebM6Z8VBFubTRusTyRsxgpBMol6vmf6j0S9gjnaHeXcK9Iiql9h8RlhK54MZ5BtzUO+vY8+cz/IEEcErsxNHeJPKFrn3ex1THHv8cDyZ19twvOjUFScwx1hIndf3D2dhCKDMuevrR2Te87sMIzjMwXn5FF544QUBvs89R4BzzNgB4vDwkfQ9NLl1NC7O4fzzL0gEhwDnsWe/iNje3Vhra0OBRbjVASAmTrjKyP039uD1R4j690MHtucHXjaT/nPbTv3nvr6elz9kmfqZfPXzATiI/cVsofTEUtXLMSTLwoAyyLwa0paDbV3N+OSJ/di3pQd51JCOU5aYlbMCxDgpqSYVxOElMnCsFG5PzuPU2bdxY3QCxTpdOCm45IuGlZYVX2vo04zjMI8k9ASIAcQwqyi08XdG/1088FYctVhOQJMBOFzQQ4ATpS2tLx4PvVl/osHxAYAjuTURg1JkUsPoBCcDKSCSuE88biI1Ktu87rkMw5hi1Dp1pO2EGO4S4vSMAs96Mpx46TaManmJdQqFkLhEOU1pKOJdk8dTi9dU7SUscJkrRGOE4EaUYUOlEAENpk/pbZQqvOJV4jsYQGPADf9wMSXlzVDDqOZHr5oa/WFoxbQRgZeADoXP6jUlVY+bITdRLtaBWVQld8YAEt5fFrfQIJJNNYTgChZVLNIQ9SIeJfGmGFqIWbiN9RFV+TPRNN5agZQBSevWnYzZKMAxnhmhiCjfXEAY1ZCMJ5Pty8aSX3PHrhuPHP+wR2hQsO1M14TQw2Qdmmuz5yOeMfFs3jNNjKb/vZ8NwK3fr6+dYXKytKOSGrhZJOz1tqCXUrzyQn81xgadFjG/inzKuvzNr/3T3425wdmPAc5PtHw8tJMIcHzf/18qlfpXgGCY3s0Pfj5aYrJR+VFxmrBmljovAKRSKTGEFeAYKrXxgPNnzjfSMPT3NHz4e1XcNB5Yk4ArBk1oQPN7Hkc6KI0QcYxEDDbN71DDRcGcUnvrpG+Ha4AYQJFzNbquhpOROQ7NIqWXMF8yXHe45jXaDtKsg0OAc/NtBEujJgeHdXAGHzcRnNBvJY5prrPCj7IRi6fDBGgjKGJ5Fqx6XDzWblCDF8wjZd9CrP49BO40fHTBtz8Fy94tMtGBRHBYy06dXGa1qzt1caSpkUf6rgITth3bUH+nfSJ5WWFbqgMu2k5Cv2Z+Hmsk1Zhfamqx8cM25T30/PW1JqT/8Dzt3yhwKrEOTuEKXhw9hWJpFYfa9+NYzxHJwfErJh9BJXP9XBZXVwpSB4fFlfOeha0d7ejOpZCNOQho3wRxOPE01pI5LKea8e2XzohMdENjIz796BEcbAQ6mTNFZy93R0ZwPBtzd+fxyg9O4+7VGWzdug1HnzyI4WObRSaaEt6yrXKPCWuPUxVPktIDrsImukCt9WSSksFFrL7zGm797bdRv3kNmQpV9mjzmHW9kM4hGN6Nlkefxo7PPivqaazx48biqFarITg1c0TbVOcZ5wvHPNuQP/PDdtUxrPMqarSzD8VJoAJB3MfDecjr6/zSvtZ5KSA2BA/RvVHnoc4N3p/PYtRkDTCI9n/0WXguj6dwD//W97tnjoXOE/0uVBCTY3V+Rvds/ryysiLrDe/N4/h++o7RZ9f1SNtC1x5dq/Sd2BbpdFpKTJw8eVJATn9/P37jN34Dx48dN4VEw4hvCgFafAfJyXGcf+F5jF+8jEwsice++Kuw9+1HubMDa1xvw3aXobLhBX6gPYB2j+v6Xiqd+nbcTvznwb6+Uw904k/hoIdqiRsVtW/nJucW/nZmpfjoStVLIdMgKlHSWfCQt4Enj+zBk0f2YnN7A7ziAmzmBaTo7bFQrrkCNKoeRNkrSOYEzJw8/SbevXgV0wsrsBImgiMec/rRQ65n6EeXZhPOcJgsL4uWePNMQqDxUhuNJ66BvFY5loNjcTGgN8MAnA98NNTwU+iYh3EJU8NlIxRrGmad/GE06DX6EBrRDM1LcjkT0+nJDFyJ5KjhTjDIKJsYvbWqJMNLEbgwOiGUCqGYULo3jErQSA5paLJgMc+EYCZ0t2oBKdlXJVxttNiN1roBFARbzP2hyAGpYQKmKBoBehRTRsaa4WjXeOhomBMsMdcqlaAggTHoK7WqSAozCgg7JQmZZuEwXi4masZjprCraakAPj244WbGUC29tPo7o+JmRCvEFBdQZJ5B4huSY2OS5mW8ClNOIzMad6SHMeQ1h15G9ovZpA3oEKglnlXjYREmiVZEFtAaUu5Cr1E0vMxjBScZSSo5X/a/MPIiHmiR12b7UlQgjlQyJeIIbs1UyqaUqePU4ItTwAAc8R6KV9m8vwS+wkroAnDuy3oQqtx6VFR8RhEMFEZb10M29+bXCTgL6xgZDG0J2FEvn2Z3MfpqeVVkk9bl3/n6r/+elYm99pVdH0dwHsZ685PegwAnCIL/qVKp/xPLwnoEZ8OwMLSzB/18mHFD44OGswIMBStqXJfL5XXjjL/j3KNhoQYyjeaGhoZ1gMM1SQ0XXpf7m4lM6Dil48NEotQYYy0rPU7/VgNQDXQFWLy+Gnd6DT6DGokSJXJduQefUw1F37NEsZHrhu/V4FWWkA9WUJm5gZlrbyK2Mo72nn7kh44B/cdRstvgOhs1xZhbKZayrMNx1BgRTXhGTdEFcjapZ0DdrQKxJTTk7qC68idAMAHEmYPzGSQzBwTgeC696Sb3lqCJUddSqQS2NdusqakJzc3NYjjLuhbuB3xvGnDaBgQoauTpsfy3cTT5UmBZz9Vo3HoUMPSCmzoxBtCqIcpnoeHLCArHjPYTn433X/QWcW7hHE6OvSrvuyO7DUd7jmBf3z74FVLbjNOG+105HsNIqYKJ4prQZ3NOgJ2betGdTyHls6ZcHelUFvVYCstWSkQGvnPqNK6MTiCfb8AXnn4Uh5tj6LVdEQSgKBCzZ2J1C9O3Z/DqD89g4sYCtg1vMyIDxwZQ9leFNyiAzyIwdQyd0/VQL9Xh1ZhHm0IymYadTiCIO0g7q6iOXMDCm6dQuXMTKbYt2yTEykXK9fdvQ/7AI9jyyNOSM1T2AsmDXlhYwPz8vLQh+21gYEDaje3FvmBbRse8OgOic04NeqmjFzoNWCOOfcx+4BxRA599oH2ic6BQKMj9ORd4Ti6XQ3t7+zpwUAeBPhPnyOLioiiccq6z0LUCLnUg6LMrMLlz5w7a2trkj45B2c/D6CDHDa/Pa/LafBeWcWhtbZXn4TOwLXhvPu/ly5fR2dkp9+aY57k8RmyqcF3S4/k95wfbmsfxumxr3c/FXgvb/Pz58wJwXj1zGj09PfjGN76Bxx59DPUqxYM82dPzVE2tVVC5chGXT53E7LUbyMbTOPLZz6HpxHGUOzuxFF6P6wbHUK0eOghCG+YfWnfZbnXH87KZzJ8lEvYfPtQIThAExp38YJ9o8Clq+37ge8tYdPd8Ll++nLy1VOk+eebdv5xZWD60WKrFkMqgSqOTXrNEDK2NGXzuE8cx3N+FtizDt6FGPL3Inoda3UM8lUEsmZGquhWXzqQM3r90A++cv4ybo2OIhTk4hhIUxXBhUtY6wDFARzaKdW6/KQzHBGYxlIMAZddHLdkCN5YSG5DhZKUehbGg9ff84Fs/WMM+7KNUntncNwJy7gM4MnFoSAsFykRiCDyYhE6vHSk/TEZnwplEe0StypYwKuWRjbKGMtuNSSvFNVmLwU5KnR1JdBcFEMNBFxpARAbR0MWU4kWIofkopH4YhTAqvzF/K+47IqEsMQ4BITHEbALeGBjco4wxvYMG4HBQGYAm4EOUCcIEfKE3hlW26Z0MHFhU7PJYQcA1oI3GiWweBkzzvwTVvRJJiQAxx8jQ+rjRMoJl1OXSqYSIO0jbitIIc8YMV1VAgL7/uuo8AZEJgwugCo259RB9GIUUlTnBKBs86HUnrtDWTJTJsMZMtMtEWEJZ9jA6pgBHw/gmRM8HI1AVUyPMTeAYCBWrGA1LmOiZqfodniOGidHMN3NFKTkGwERJZgJwohmoktS88ZXOkfW4jkbKjfVjom9S/NeMIQXNJhfTjHEKEcQpMpCKXf6drz/3e1Ym+BjgPOzF5yPeT3JwEPv31Wr1NwHsjBqnYdd/CLfr77+JGiTqyeffalSoMRuNnijgUMOZBpT+3jzDhoGjkZto1EeEVUTQxFBuaJyo0aLeZ70/f69Ahd+p51ifgYaRGnYKXngN9f4q8OH91NDjVEmn0mbdI7iRCLCDVKyOtLOM8vQNzF5/B1i+K3VwckOHgf5jAnDo8RcqK6cQBUUcV9ZR5rYR4OQakkbIxbeQjTeKYU+DGrFlxKwrcNf+G2KYQszugxv/LBKp/Qh8RnBsxKnOiQDzC4tSlHhhfgnpdAq1ahW5XBZDQ0Ni9Gl7sK35Tnfv3hUAqcaxGpB6rM53Ap6JiQnMzc3JgKCBGTUM6TXX9uI5lLGnwUnjlB+C1r6+PvT29sp5/KgRvuDM4+LqJZyZPgo18M0AACAASURBVItyZQ3dbqfk4BwfPo60lRGRAe58BG+TxQIuLixhmTVK0hkEK0UMtDRjoK0JXY1pEWjg2l/yYpiq+Lg4X8Z7dyYxsbgqa+5gZxN+8/hObMnHkXAqsr6mkzksTS3h6ntX8eYr76C84GN4eBsOPX4Aux4dQs0iRS0EOKAaqoORmzcwNTGFoOYjHWc5gAb09vZhcGgQFb+IXKyKxNJdOKOXECxOIU3jlnujMCuAcjyNUnMX3N5taBzYhTqSKJYdzMzO4+LFi9JW7BMa4fz7wIEDAkpMhN84C6enpzE5OSmREH7HNiYIYRuL2FP44XjXYwkaFOw3NjaKwc7j1dnA6xaLRVy7dk36jmOE57O/d+3aJUBA56mCD96f12WfE0Tx3ocOHZK/RfQnjNoSIE9NTQlY0eiKgqHt27ffQ4fknGY78Fn5DBx3bIfh4WFpGz6POjo4t2dmZvDGG2/I87Gd+Gfbtm0C2HkPjjV9x/HxcYyOjsp7arSRIOvo0aPrzhZdu3jM66+/jrOvn8XIrVvy+y9/+ct46smn0dLcYmSc7YRQ1Pz5Wdx95STmL11EdXpORAa6du9B36c/heTwMEqplOQ/8Rq0PQhyjFP5wRZy2jOO63rZTO5b8VTij/p7eh6eyMDs7NL+ulftdapOZ2D5WSuI2XR++r4v/CSuaxErJFrCUtpYhGjN30ZQRRZ7EkolaaYSBLGSX/dKnpV0rEQ8Vfas/rfOX/vdxcLa1rW6F/MoC01BAOFEB2jOp3Fwx1a05lPIsX6GqHswJGs4tpIwxmhLnGKycVMfI5HC1NwSbo9PYnJmDjFGdqIKV6pCHPrV12uthP5hMbMkWU3liBk2NWnQtXodc6sljC07KPkmImQUvtQ4C3M11vv63oJMDzYEHv5RG/VnzL01n8jYjJqUZ/42rCWTTyE5DGRgc1S4deSzKeQzKZHy9n3jSaN3XxKBqdzFAcT+DQJU6nWzMQYWqvT6VOsolGsCPlQBjwZqWMs6NMdDAzyks2kFc0ZUWECScCcdg9RDySfjohBiM2XLcVGp1rBWqYNP7DCPSv5wWJNqyAlqIh0ioxnSzThumCxsVILodSWlyZEk0HTMRSbhIWPHkE5yc6aKUBzluqklQ/Uyz7NEnpkSyAQ+jO6YSWHofzJ2CAyFc873JjxjXhnpeKG8A3GWJO1S9IEKO3UVJl+PsEiPheR60UKQ6E+YqKugPszBMQGcjWR+mULCNTe0NEZr2D9x8pZDi9FUIg9XsLCOAoGjybkBqkLRo1oco1cmeZsgzWCfMLNI3jO0PYWRdh+AuR/gfIhekozHDyyk9825kLEo3rRQ+EDOCZOtlaDPryQCR4pa0rr8P3z9ud9LfAxwHv7i8xHvSIBjWdb/WK3WfguwdkWBh17qQ/xpP/YuagTQ8KWRodejJ5ReYq5haiDzIjSY6JmmMcTfKf2so6NDojpq8HL80RjisfyjtCkaNfTQ0hiJUmp4D16T39EQv379uhh69OTS4FGPsEZfaGDpOTyPhs/WrVvlmZVGxfehYaV/aLzx+elwamlqQl9XD1IpSsP7cAMHGdvH7Mh5LN+5jGB5HLnaIlq6epEfOgJr8DgKsUZDhWIc2g9QWlnF9OwMlotr4pyyEhbau1rQ0d6KplwTYi5ZDqZYdqU2jbnZV9CaeQH57LJQ1BaLx9Da+QnYiU4EYGSdtXB8zMzNYWxsEjPT8+KRXisWkMmksGP7dmmP+ylopN/QKFVaD9uAHnICHO0PtivbiUahtjvbhcb17t27sXnzZtBYVuCo/TwyMiJtr33Nn/fv3y/GqXr1eb35+hzOL13Aq9OvwXFr2JLYjMNdh3Bk6DASHlUxE+JoYXHmqbUi3rg7jlXE0NzSitrcIvoaGzDc04GBzhZxmjJSVkFCAM6r1ydwaWoOc8WqOIh6m9L4V08dwlCjjXitLDlgdjyN2buzuPz2Zbx1+l1Y5TT6Nvdj79Gd2PfEdnhJFj42pQ9I9a4FNVy9egV3RkZRWS0hE0+jtbEdW4e2Yceu7aj4JaRjFVgrY6iOX4a/PINkqAYqhZtZMDmeRrWhC37XEBr7d6Dus+yAJwDnrbfeWo+AcByyH/fs2bPebgow2P78w/Zmf7Fd2Q/sP42i8li2NY9jtILjnv1x69YtmSOMDm3atGk9B4XH0qjnuFA6mPY/QYhGWzQqwnFAgDM7Oytzlc/COXfkyBEZP0pn5HU5hjgmGLnheTt37pR1g2CE4EkjUZKH53m4efOmPDcBOOcoxyiP4/MKSKA4QtxQ+nhvznv+TiNWfFa2XRTscQzymrdv35b20HWLQI8AR6OOxk42QP21117D2ddfx+idUXmGZ599Fk8+8RS6u7pNDjH3czqoF+Yw9doZzJx/H6XJaaRhY9P+A9j0qU/CHh5GOQQ4Mq9EvjukfX8kgON56Uz6W3Y8+Uf9/Q8R4MzMzP931Vr1uOe5O4MgaLJgpehXNllsdNxbAnbC3BRLvcYhH4ZWkgAcSwqjGLPLCjzXslCxYlbRgrVar3sFH4maZdsJx7c6l4vVoxXXb3UQxKnOToOSEsJSXDIZR0sujXQ8QJJyAkI9YiEsk7zF5yCKZOKjaLcwVE5Z2JqLUqWGSq1u5AwjdpGRLgyjFJGKsFrrxKi4kZDGvAvy2QylgCCnWK5gdGoer10axWLZFZKSmHihl9pQce5l+v0ySERHIzghoSgEOhtJ8xKhYcQhnUYumxEKUq20BrC2jHCua+jf1I3+ni60NOUR1CtoacgawCM1WlQDMiabITfFiuNL5G15rYqRu5OYL6yhRuAYNwmnBAdcvMXEF+uYhrvxjoromVcjuQ0pG2jI2mjKpdCaT6O1IYeWXBa5pE10DofgplTBcrGM5XINKxUHKzUXBceDQx66bMJMJA4pbkKholfTFQ+nRJ0YlXKraEwn0Jy10ZZPoq0xLcUyc5k07KShsK1Valhdq2CF91otibpf2QmEOhkQiIcKCiLZTI55rSJKQ6LsJTLXVB8zsgQc37z/Oriht8SjbLTx+kpoXagtZsyJ9zdulIBEwIH0vvsBTgjgGWUKMb4kjQptjOCGanoCcEyhRKExxAzAkaRpAp+AacUmkkcQUfIZTXUk1M1rsmAp6+9IzCVUkeEVZI5JP3J28f3CbOUQnEUjOB9Mkf5xK2gYiQpNWMVQRprOXEXguDRR+M7hsRQ8j3kG4Hzz61/5GOB8RLDx8zjcAJz479Rq1d8KAuy+n15k5sGD7bZC1wmNlvfff1+MDG7+/J4GL40nGlx6HI+lIU0jRKMuRk49wMGDB8UQ0XwQPhcNJnpa6ZnVaA2Pofd2y5YtRmAgjN7yPB5HmgoNkrffflsMaRpDXV1d64YT34/H0MiiZ5z31/wfHk+gpYYT76nUGBpENKD4XT6bRUdbK/bu2ImGfA5+zEfNryOd8HHxtRexePsSWrCG5qCIbHMb8luPIr3jCSwhjzilhElLcz3MT83g2vVrmJ6fQ9V1YGfT6BvoxbatQ9jU2Qu3wtw8yr4HWFy+g2uX/xLDfe+jo7WKutuCG3e3YOuOLyKf38yYElzmg8SBpZUVjE9OY3x8Bs1NTahVKshl03JdGr5KN2Pb0fBjlIVtprQl7lE0lvknStdhexHg8Pf88Bx62E+cOIHBwUE5X41pglOCSHrd+T3PYTvzHPZ1NNpDQ3a6Mo33F87h9NSPhI67q2EHjnYfxt5Ne4GaBZvFL32I0Ml8tYIf3RrFSgC0tLYLwOlvbMS2nnZs7miSHBzS9Vw7g3k3LgDnjRu3MbNaFkWsHX0d+CeHt2EwH0fSJRUxAXhxLE4v4vr713H21FuIVzNob+/A8IEhHHpmF+I5H3HWMBF2gCf9fffOXYzfuYvV+SXE/Ti62nowNDiEwS0DcGM1JLCG4tQ1TF1+HZW5MaFlG3VPU0LCiWcRbx9A45b96N99FPXARs0JsLi0AlKitO1p/NNoZ5RF255jn3OIjgVGZngsjXn+nuOX807zdTg3OAfZH0rz4u8JHhjx4XU5R/jRaCb7mon1vDfnHOcj5yLnNf/NaysA4DmcUxwb7F8+F6/HSIveW9c6PjevS3DFufXEE0+s0yaVhqfn6HXfffddmXtKs+Tc5zhWIMJ34zzmMzA6RBDPNuB44/d8Fs0xUnDPdYhzmsdrdIrHMeLDttRoNK9NsHf27Fmc+dEZXLt+XQAkAc4Tn3gCXZ3dkn/McZFgsd/CCooX3sfIaz/C0q1RoajteOxxdD75BIKBARRpb4T5beLAlBJRD+7IZwTH9SQH50/sVPIPH2oEZ2Z2/v+s1aqPO4673ff95DqACXtXQ8APurFJ/eiAxTJDqT/W0JA6N8agZFibxTwlb5Hhcib3hWnCho7iwqtVwXmZoDeWoc2YqSdiABT19ROosvAfizkmU+L9ZhiYRhaVaUR++P7PPYWSzO9VGcwIDNhyHgMIFgsFitUUYHWtjGt3pvDd0+9jpsBog9TMDgGU8SRvFCgLyTPrxtuDttrP6biQMiHEpzChUpPdjUveAJy+vk0Y2jKIpfk5zEyOo1osSFSDuUi7d27Dzm1D6O1sg+VU0JKJozmXQi5DnjcBBNuZ8o8O5pcLKDs+vEQK08tFnH3nAiYXVlAhrUgKPzIxl91qm/ES0uo5QRhZSNLKdlaRCKroaM5g25Ze7N85jM19PWhrakTWTpm8GhaykpA6C1/6GJtdxLU747g6Oo5b0/NYrbpwrSSCeArVepiTkyB1g6DKhV+viFJeNgE0Z2zsGtyELX2d2NzTjv6udqmlIrLaoQQihzcB9+JqASOj47hw7SZuT81jpezAjSelUKopRmtq5MgcCw0yqSxBcBPWEhJVOo5zqSdUl2KZ2UQCLc2Nslhmc3mjDiN1h+Ki6MQrkw4oUsyhWprOWwMuTI0gBR7cdAmg5BgCllggxfpY9EsiRzGVvDb5Q4zcJOM2vCqjVA7qnot6LIZCqSReqrXCmkjQGqqeya9Syo6AJVWKilB5oh5yHf0PaKPqynTPpBGvPKOu4caoBupGaoYBhFLRya+hIR3/GOD8nJadj3pbApwgsH6nXq//FvBBgGP2rAfLwdFoCI0aAgYaQzQulJai3l/14tJ7S4OCntNHHnlEfqaxw+8/+9nPrkcMlKdPg4qeYRpMHJM6zmm80BBReop6a+lx5jl8Hnpmn3rqKTmOz6VeWl6bBgsNSBpkauAppYVGIn+mYcQ1QilcBEw0ivj73p4edLW1YdvgALKZNCj3UvVryMRd3D7/BooT19Hor8IuTsOBjYbh42g7+iyWkZfSqTbXj7qDhakZjNy4gemFOZRYDDqVxMDQZgxv24pNXT2iosbIOKMyS8tjuHrpL7G15wK62uuoOk24eL0Hu/d/BU1NW2AhK/ZAKksHZRVTM3O4fWvc0HPical7t3lznyktEBEFIMg5d+6cgEPttyht6X76HvtLowBsdxrC9OorOI0atGxn9rXmenC8sL0ZgdO+pKHNZxhbvYv3F8/jzcW34foOhpKD2N+6F7t7dot8c9rOIBlK/M+U1vDO5LQAnIbGZmBlDZubm9DXkkdzKgansoaYZcNP5rAaz+D6qosfvPkubk8vCNh64vBeHG9Poj8dIB/nPkIBgzjKS2XcunRLVNTcQkLeaeu+QRz51F4kG0mMMEIaXuDBs3zMz81hcW4B5UIJTtVFd1sPerp70draDMv2YPlF3Ll0Fu+c/AssjN2A69aEik6eAYuC+vEMmjfvxtajn8TxT34BrpWSkh3LqwWMjY2tjzca3mwjAhHNb1JqJkEK5x7HqTrt6FhQcKGOAfYt+4PAgvODfUKQQOOe45zRC6WKsg/Zr5xPBEQy5nt7BayS5qj9SZBKEKGRVkZleC5/zzHEvqbDQKlhXKv4HJx3fD8+GxP22aa8Fu+h443vyznLD8ccn53Py2vy2ryHRgU1z4frCJ+Zz85jeW8+Gx0iPF6vzftyXVHKHt9Jo7b6DJqPzL8JxEh9e/X0aZy/cF6e4Utf+hKefupptLd1oFYlSI4hE7OQKRdRunQBV14+hYWbt9GQzGInAc5TT8Lp7cUSGTtheRAGF+gEFkD1oDk4IlDge5lM5k/isQQjOA9PJnpycua79Xr9oOe5/X4QWBKGul995YF3JONLZUEw5eszx4DqVVIgkJMyVF0S77AkR1PFpCoeatKamMvBBHHWLZG0A88LG9eELNnhTIoTHrIaaVKbhIYqjT6jXLLBa4mCncjPYU6DoWNZps6HABxLckOkFBo3lnINV0en8Nen38f0al0EB0yYLgQ3v8QAx1CJQg+7ApxINMoku3sY6O/D1qEtmJ+bxfjoLZQLK7Atcngt7Nm5DTuGBtDT3oKYW0ZLCmjJJSSKQ/UwprdQzapcczC3VECZQ8POYHZ5Da+/d1HAR5n1GiVviomeplinERIwk0iAB2la9SL6Wmwc2N6HvcP9Ajqa8hmp2suoHYOOrBzNzViEPgLPGOT0aro+FtequHp3Gu9cvYFbE/NYKTmIZxpM1E6KaQcCbPxqER15Gzs2d+PE/l3Y0tuO5lxaolKUlTTg10RgCDZ4rut7Ms4JqArVGi7euIN3L9/ElVt3UfZiiKWyCKg2Q7FAyQ/ZSDaWKIzSKMNcF45/5jkxctbV2SXjmqIKTMQtMurluKaGA4ttCiWPSkYbMtNGNdrIOBrVOoaXQ/FtTkcqjDEaKiIaEmsR2pop8mrAmMpfxgUQkXgiQV1YBIP5LBpbWgRklUtlzM7MrnuWTQ6MyT1S7W9Z0DUfR9K5PtzjvhEL1d8/oA7KfcUBo8alkONCYCnwy6sgmwguf/Mbz/2unQzOfiwy8MAL/M/lwNHR5eZ4vPjvqtX6PwuCYM8Hc3A+GsBRLy4NCY5RFRKg4aNGmBqznJs0WuhppVGlxhEjPzSwNK9GDXAaFjye/1aPrHLo1UMtYDxUV1NFNRo4NHZoSNOw4X2Vx6+UKxo4NN54XRos+uyaL6BAgHONz0fnA6/L62QzWTTksmikSpQwIFzwv1zKg780ibWJayjevYREYQqNnb3IDB2FP/gI1uw2Ufci8cwm/75cRmF1BWuVCipMVoeH9o52NDQ2IEUjiDXD6O1P2PCDIgpLbyPlvYh0fAmId6LknUCu+SgstMP305Kv6VpVzC3NYvTOHYzcGkNjvhEpO4H2tlaJ4ChdL0oPo1HI9lLqkdKcojkOaugxL4PedLYbAQDbidEbBTiaeM7vGYF77733xOvPa/EcAgy9j4pPsP3fu/UuTt/5ES5WryCVTmBnbjuOdB/G/v59iDmslWMUPLlHMAfnpctXBeD0bupHuuqiN58TgNPVmBFGhOcGqFo2xtcc/PDcDVyYmMVqPUBrSysO79yCz2xtR18aSLpV8d/FrSRKiyXcvHATr/zwR6gseNi0qQ/7TuzC4U/uQZCqh7V8jCw5N4q33nobs9Nz6OrokkhbU0MLOjs6hWIYWHVkEzVMXX0b77z0l1icuCmiPRRj4roZcz1RrW3s3Y4th57EoSc/B6TzwsaYmJ4Ro16T6DVpn5EytrP2HfuEgIXAm/OH45mAku1McM/zNddGk+lp1HPecZzzHhppYVREHRa8PucojXqCBP6bAJj3eeaZZwQw6Bzl79jPjIZwnvDe/Dfvt2PHDgFaGtnjfTnO+IwEWQQqfB6OGUaoSGkTx1noWOP1CL6Vasc5SHC0b98+uTbHMu/DexKc8Rk5ljnv+T3HKe/B6/JYBUK8HkEhnSF8P4InHsvo1+OPPy5gS4/lukBgxwgOnRx3xu7Ke37uc5/D5z77OezYvhPVcsVEcFj8dWEet158Hqs3r8NbWIYdxJDZ1IfBz/8K8nt2o0pniyoPSg1DY4s/qEOSDs4Q4HwrBDgPLwdnbGziFdd1d/q+36XIOWocrHti1RD+B7c41gYx9C5aNAkBI0R9hm5EY9R4sUyoi9xQyXMQfn9YwMkLlUyoVeYapSyplxImR5P3L88YxlGicEYVlKKS0B/+yKYSCi8qmxn5k6EnnUnpLCDJqvPFSh1XR6fx3TPnMF1w4FqkUinAMTkThqIWVSR7MLrEP9iUP+MD7onOhTSqaARPJozvY2BzP3Zs34bSWgF3b41gdXEegVtFygqwZ+ewAJzujmZJwCfAac0lBeCQNuU4NGzjqDoe5pdXUaH6XTyFmeUi3njvIu5OzwvA8RNJkR51JIJDEGnkTKnaw2hGOhagI5/A8V19OLJrAFt6WpBPU/aTggUp1LwYKnUCVEIciiBA/pCMJnkZTCL2LSyQGjcxhws37+Lq6KQALUZfJDJI496tYVNbA/Zv68eB4QEMb+4WilqSWvCsiRO+i0RkJB2MUskGUCk2dMjPLpQwMj6Dc1dv4cLNUaxUPRGpQDKDat0NQRwpYC4I52xRPqOKD6maPhpzOcNPFgpFHKVSGWvlqlAwOZ9M4ltYt4Gbj9RtogfOFP40AnkG4Gj9HQU4UgfBpNitAxzGbEz5TVMfIFQigAihka9LkEOIQyl1avgnbaSzWWRyWaQzadmUluYXsLZWlMXfrVNpyhTwFYKa1OwxuUAyxtbn731q0ZE5bYb/AwKcMDpkagOFZ4XiFro+8EqinOhVkbOty7/zL776H+I19+M6OD/jdeYfe/nR0dFmIPZNx6l/DbDuATgbdKQHi+DosyitTNe7D40oRhTPdE9UsKEGV3SvVMOM6xY/KgkdpUxF7yeOjTCKzj1RVc/0HhqF1HOiIgR6ntJudJ9Wj6/+m+fwOzqJUkxaDutmGS1HF+lYDZn6AioTVzF//W1RUWvu7kdq6DjczY+iaBOIGHl+asbFPUecKSzoW7cs2SeTomhGh2SAuGdqf5l5XoLljQDl7yPmz8KKd8FLPo1Ycg88rwWBn5a6VTV/DcXyChaWFjE/v4yWllZxeOYyGbS2tKwn90fbmoYr24tgUPMlVMghuq/xGBqCBLMKDHkdBS+aNyFRjpC2RE89jWgaj7ymRokUGGu/3V25i3fm3sUbC29xkcTe5t0CcHZ27UDMicN3uC7TIIxj0anjzbEJzNUcicJTRW2wrRW9DWk0Mq+eNpCVEBW12bqFt8YW8aMrNzBbqEhS+CP7d+Cp/ib02A4SdarKcb9IMMsZEzcncOp7r2L+TkEq1h9+fD/2PD4sIgNhUmVo/FoYHb2DteIaWlvbxWmWSucE/GYyNuDXkI1VsTZ5DROXXkdpYUxsOd1b4j4BbQrJlj60Du7DwJ7jqMdTWKnUsbC0IlEyRmLU+GY7Hz58eF1dUPuFoIbjkseyXwgY+GHkUhPr+W/2HUEFAQb7SQEOAQCjFgQFUYDDaxI88XsFqzT0KRxAUCC7SbhJ01lA8MEPwQGPI0AiEFK6mM4/ggMCIM55Al1S7PiOBCDMx9EcHI3iEohobhjfj/9mxEVFBtThwevxGQi0+D58T7YF1w3SVPmefA+xgxIJ+R3HPd+PxxIc8UPwxPEcXaP4LqTJEeRcvHxJnCFf+MIX8MlnPolNvX0iMkArNsFCqitLmPzRq1iguMbUNOKuhZ69e9HzzCdhb9uKMumdIUVNaoDFzVz5qAAnm8n+sW0n/0tvb+eZf+ye8KDnW+PjE687jrPV8/wO9r3QitYzg42BsU7pj0R2fvwNTATHFDyzkGCNG88UfeLpJlzJApEMsxovu1GIMtEf/p9gyBSUjIsGv8AF8UCH0rph8TVTb2iDXkXPlCnEtQE27n3OqLEUFmIMiyUaAMWEa+b10NA2i3SxXMfVu7P47pnzmC7W4ZDaFCY1aznKaD7LL0P+jbbJhkr0vYWqFKsptYj0BkZwSF2anZzE4tw0KsUViXZsHxrEls29aG9pEBUzgpvGbAqZZEI8/lKdlwpmro/lAnNwPDhIYG6liPNXb2JqYVkEB0C+cozqYqbqvEodM8meOSg9rQ04vGsQj+7dgqHuZjSkWEm8jprjoVgHFkoOltZqkl8jevt2DC35lNDlUnYMmVQSCTsF14qh7MYkr+q9q7fw1nuXsExpSc9H2o6jIZPEo4f34vCubRjsbUfWNgCLqmflmofViotCpYZS1RFaJBfBbDolkaSmbBo5oiqCjGQSpbqH21NzeOm1t3Hl9iRWGL1ON6JUY1FM1lyi5U9CCKtIM7RDdTbmodmyIOcamiRaND+/hHoomkBwxHaKr9fZIJCgOpgRDmCBWsp3k7ImIWQpahpDXWoQEb5wnJsq20aym6IKhqMtSm8smBguZqSmpRMpZFJpqaBOqgrnZrVeR7FSBoGcnUqisaUJ3T3dIhnNhbWwWkCVKkScS+HiwTnCsSCeLj5wWCn8AyICH/bFA/oLTDQyLCjKJYN5TqrAF34vG7ZfRz6VuPzvvvbc7yWc7GtfOdH4caHPB90xfg7HEeDEYon/vl6vfT0IsPf+CI55pA2AE42+6OMqyIgaAVGwwe+jiew8LyoPq8ICUapU1OBW52C0eRToKNjgMfpdlBal14kCGgVgCnZ4ntYRkbeN1MDRe2qeir6rAiy9Jz32XihxTWlmCrXYXgF5Zx716auYv/YW/KVRNHX2I731UXiDT6Bgd0hkmo4TRnBSFg0bsi9YWNlUg5N1RTj5gaG5cq4zfxMFpBJ3YZV/ALjTCKwu+KlPI5bYDd9vRRCkxZlV8Qqw4q5QX6o1B/mGvAADxosJzO6XiY62Z7TdtU20r6LjIBqdY3spEIx69bV/VHY6CjQ16qaRNR6zlljDleJVvHTnZVRqJexv2SOFPodat8KqGzaBCLDAQikew41iSergUPymKYhjuLsTHRkbSa8KuKRrpeHG01iJZTDlZ/DXp89iZHIOjY1N+OSJgzjWZkuhz4SzAXBY6HMhLPR5++IkhrZulTo4W4/0o4qCABxxNLGPPEuk/QluWRBTiN9xO2QTOIh5daT9NQSrE6jO3oRXmjclEcKC2VR6o/3jZdphtwygqXcY4WY6TQAAIABJREFUZYoMuJQFN1FJRrYYvaHhzjZilCZaDyeag6Z5Y9GaONpn2i/se52bnJ8EPBodjcqf65jgvfk9j2GEhMcTlOi99LhorRn+jtETzcfTiC7HiQJgXovnMrJDcCPCHfG4gByNxqrTQRX4dJ0iKNGcLqWR6Xjic6jYgspGK5Dic0QjX3w+timBN5+Fey3/TWqbtoW2H/9mZOiVV17By6++IqDoueeeE5noTDpr2FGk35ECXymhevUybp99DbPXb8L2Yzj8mc+i4dgx1Lq7UAhVH6WcSlgHRwBOWLuP99J3j65/G2su4Liel8lm/q9MKvlfu7q6XntY24g1MTHxZq1WG/J9v10ntD7Y/R6kB38oTfsVn2lYk37j7FAQN/QYmyruCgfD+vDhOVJ6URKxw4xhcxFRpFLhACMpLNS4dfWvDz7pRpTFdKwhmFEZRGvam0gMp7MEZMXzHMNqqYpr4/P469PnQoBj6vGYNwwpPw/eML9QRxo1uPUmjTSxiUhp1pMJ0beiMc9QZRUrSwsoLM6JuldPZxvamhuQSSXEqG5taTaeQva8JOubiuCsAk6lMebi1LwAxUoNs4vLoqJGbyDzsbjZ6cbD6A8jI0G1hOa0hcO7h/D5p09gc2seNhPFhQsaYHqxiAsjE7g2NoPJpaLwxyvVCnKpGDa1Nwi9bEtvBwZ6OtHa1Ain6iCeTEvOz9T8Mk69+iYuXLqA1ZUVtDQ34dC+PfjMM4+jtTkfetVMBGRmcQW3JqZx/c40ZhaXsbxWQZU0MctCc2Meg71d2DXQi12be9GUocQkd5a4gLdz127jxbPv4MbEIipWVihrpnYOo0YukpSfDupShJK0NIKb9u5eidhMTpkw++bNA9I+q8USVgpFxJl7JnlGPtKpJNxaWYqqso8asikszM0hk0mLt5D5hLMLS6i7BuSwowk+OYnS6aTUsEGMghoF1OqkP3jw6g6a8w3o7ugSjjY32UQihVKpgrmFOUxOTGKtUka5VpUioMlMGnt270O97mJqegbFQkHAFUENP4lUErUqixTSA8Rq1Iai+gEvUFSmXKb1vYIC/+AE4togS4Sp/bBePFTWDJpMRvI7n7Kv/fOvfOE/JoLkyX/xeLfRkP348wvZAgQ4iUTi31Sr9X8eBME+TUTeeNiNCvRqEMiYC3nj6gXV83RDVuNFIhxhXRk1gNRLz99p3owCIv2dev2FrhGJxqhxRkMluqcqaFlfc6N04JBJoMercaXgRI1vldrV39PoiBr8amjoO27kr9BxSYZEuN4L9ddH0l1Bvj4DZ/oK5m+8CXd+BO29Q0gPPYb65iewlu4xqpCuA8tzJC9RouJSh4yJtlSLNIqOjPQS4CSkXICLwFqGHbsNq/p38J0pwOoBUs8iZu8TgOOzQoUVR7m2imSG+bSUxHWMwcg1imtkuCdE2yxqUKlggxrRKkKgBiTbjwahUsv0OtF2Zptq7gR/VqColB+ecz945PnFWEEKfRLgrJULAnAoMrCtfRh+hUBPZFkk2l5N2rhVrmJstYBCsYSOZBZbO9rQlopLHZwkUaEfE4paIZ7FSroV3zn1I1wfm0Q+34jPPn4Uh5osATi2W5N1lRQ1FvpcnFjE66fewqW3bmJ4+3Yce/IwBg50w4mXBOAYQ5TSuGGlT4ncm+gbFUwDKY7tI+Gx5s0a/MIE6gsjsOqrpuC5RvetAB5ZFqkWWA29yHcMoe5nEMQyiLFuXBh1ic4hNf7FbAtpxFFAz37RmjQ6T6MgR8/j3+tAPSzqqhFPvYfkpIYFeBX4cg3QIp4a7dGoZ3SO6ZxV+yM63ni+ysMTCPFYLTar0ZgoYNb8On0uHZtRp0R0HquYQNT5wftreyio1vOj7Rt1suj6ZNI4khLNOvXyKXzv+98XgRMt9Cm+PnE8U+YjQJNbQ3Z2Guee/yHGzl9COpbEE1/6EhJ796LQ2opV2mJhTSkpvC4F0Y0IlOzjEeeQ9p32l6xHkobiurls5o/i8dT/3dfX9frD2mh+RgAnuvVsyNOasKoBFht/DLjRyIckPYcgw2RFGIBjAI1+wlwfMWTUDNd65vc2XbQWehTkGEBk8g40X0fFAuSeHwJwpooOHCbAr8OpjWKDG3c1BuQvw4cb1f0G5sajh5LZ2uqMEkjUIYw0uHWpPUMxCEpGS80gtikjMaHXSoQmjOSG5NNongpp2gIgCQAcFuMUt4CJvDGaI6DT9E3CrWD/1h48dmgHju3biZxtMkFWVosYuTOJt85fxcjUIhYrHqqwUWMOlTwTvY0OWC2pr70Je4YGsHfHNmzp6xfqXIAEai6rCBfw0ksvYmpqEl2d7fjcZz6NpuZGqcbN6AOf9b3L13Dh6k3cGp/GYrEseVhOYB6Vj55mleLARWc+g/1D/Xjy+GG0N+clEsO2KDo+vvviq3jj4ghm1gK4iRwhmgkRw0WKunJOVWq0NOSz2DwwiGLVw9JKAauFVbj1Kj75zNNIpbMYm5jChctXpIilRNgYFWEtJ6eGzZt6sGfHMAY39+GH3/8e9u7dgb1796BYquJvvvc85pdWRcyAwEMqE9dq6O7sxMGD+9De3oJXz57B6NgostkMNnV04eCBA+jq6IYTghb2WVMTC5a1wI45OHPmTYyQ8kDZUttGNtuAjs4e2Kk0bly/YYrRiZESkwgUVec4DgjMdDE288SoEn7o5yMAnChg/3Hzj6sLo2YZ21rY3t91uqkp9x//4F9/8ZJlWR9SufeXYRb///8ZCXDicfu36/X6NyzL2qeOt+hmKpqaoUqSjKgwp3B9xwjrz+jGq5QwGipqkEQjOh8WddHrqxdavbHR8/TealjTOFKAFI0I6HFRZ6IaNfrMPE+5/HpclMamACpq5EQNcY0SCbAipczxZM2VfFgaJYGLTFBEkzeH2vQlzFw5awDOpq1oGH4S3uBTWEQLaoyq0+vPdRVG7VRorlZCcmhYvkqMMx+wg4TsySQz+dYSkomb8Et/ASuYRTwxANi/irq3HZ7fjJhFJco06n4VfsDIAuuRmXeWOlpSE2zDMNZ2UeChoFL7VMeDAtso2NW20GOiv1NQw+vx92q06r+1H+43MAsEOKuXTQSnuoZ9LXtEJnq4bRtQp61j9ipxdNkJKfR5d6WA4loJLZaNbV2d6MolZY8Sxc4gBieexpqdx1KyCd8+eQZX7xDg5PHZx4/hREcKnVYV8XpZWDEJKwX+tzi+iFM/OI2Rc2MY3LJFIjg7TgxKoU8RhZW6cBZs7lsOa9YFiNksYUA9Ura42W+Tlot4fQX1lbuoLtyC7RURt0w5hphFBo6Hqm/BsZsQa+xDW892BLFmOF4KrmtoSwpWPmyO3j/WlXqlc0T7TQEsjXRGN9QBQZARjbyw3xTgK0D5MINfn0WpZBwv2reMzGhEJApoFfwoYIqOn6hjhPeLCoroHI/S1tQ5ofeNzm8ed//40/VC30XXGQVRCpj037p+6T21XhNzz069/DJefOlFyRf6+te/jhPHT8h+zvHAscEITmO9hvzyAt77u7/F2LkLyCYyAnDiewhwWrASOmIIckztPBOJFr3d0DGjbaztpsISZs6Iipqby2b/j2Qy8f/29PS89bB2LQKc16vV6rYgCH6KERwDHwwk2fDAig0jYIaNY0COMWw2DG0jPGAU1wzAMXkumtIvV14HO1FQcz/A0biOibQoKInK0sqAU93cELRIQja9LvcBnL8iRa3gwLFCgCOJ2xtSBhvMmvvr4jysrvzo91GD8MeBHJOyboozKl1NaIwWF1dKB1PdjsUrjZFNY570M0NZMGeKvLfZzcN8pY2cEKE5SPQmLBwpw8MAHJE7Dlw02j4+/+gePH5gGJs6WsVTtFZxcf3WBM6+ewmXbt5FiSFyy4YbJ/AwSmVckElForJbYzKG7uYGbO3rxbF9ezG0uVeMeFETg4crF8+huLqClpZmkWll1KXqx7BQrODK7bt49+I1jE3Po1iqgP6LhM0CXPSGGuqlSKh7riiSdDXmsH/7EB49tAcDmzolR4it8+aFqzj97hW8d3MK9URO2okjnxtIKqgDTgW5tC3h9O7ePsnfIcBxa1URb3juy19CNt+AmyO38aPX34Sdypj6BlRbY+jYd7FtoA8H9+3G8NAWfOfbf4Z9e3fj2LHDiCVieOnU67h8fQTzS8tiNMjc8n0M9vfhxNEjaO9sxfOnXsStsdvo6uzEU48/hkTMxsL8MiYnZ4Q6UidFJZVBR1sbhrf0IfBruH5zBBev3sBapSoRps7uTWhta5fw+fTMnGyozGWTiGBorJjiouumZ/iDfnE/0HnwCI6qG35I4Zz1ySFxycBFwvLqLZnkfG9r4//T0dL8V//rv/nV9z4GOR99DXkYZywtLTUVCmu/7bruNwDsj0ZCNoBy6Oj6kKhI9Bn1+ChVRiMxqqCm/1YvMM/XopxqpKlREqVmqFeWx2qBTt3w1busRo4aWGrcqeHN71VZ6n5Dh+eKuI7Qvc080To8anzrM6hxRFqLGH80TghGEqQm0ZsfwA5c5FBCrj6N8uQFzFx7A9bqGJo7NyO/9XFg8CmsxtpQk7xIyh4zqF2SaI7vGiERcWCk6MSIS4SA9V/YBZ5Vg28tIB67jKDybSSseViJQbjBswji+wCw8CL3UorKGIqs51FKumoAIRhJSYpYwf3UQTUwo1EZNQI1D0rbne2pbRz1sqshruAoGtHR/osCWBrB9xuqBWsVF1cv4+TdV1Crl0Um+lDHAQx3bIft20IJk1prVPhKxIWiNrlWQrlSkxycrZ3t6GnIIB9nyQVHAA7rzBQTOczF8virV8/i+tgUctk8njlxEI91ZyWCE69XxGhkBCcVpDA/No+Xv38ad6/MoH/zZhx8bB92PrIFnl2BK2DU1EkTUiIjkq4rkTIyJxLZjIAdigkkAgex+jLqhXHUVu7ADkqiOmlsNfM36w7WYg2wst1o7toOO9UJL8jBcUw760ejDkrTitIH2Y48Nhrh1ON1PvHfShGNRnYUUOh80uhpFJxGwSu/17we7T8FKzyOAEc//F5Bls5TdWpwrOkaoPfW43mszlWNBGuhUY0a63oRdUDoHNYosV5DKXbRSBbvpc8QBV3qoIlS2RRwXb16VShqL558SXJ8vva1rwnAcR2Tk0eLjIU+8/UKGhbn8d73v4fx8xdFJvqRL3wRyf37UO7oQEHKuJhCrcy/kWKfpLqGBcX5/vre0fVRI1K0kxzHc7OZzP+eTCa+1dvb++7D2DekDycmJl6rVqvDQRB06CSPIm0dQB/lgczSez+4CfNi1gGO8RowYV/hkAEhSv1SgGOAijFeDJ3M0E7uic3cZyRtkNbMNQ3AMT///QaT5vvQu6EUtaukqJ05j6kC5YUV4JhAjZpjTN7U60fv91Ha7WEfuwHFPqhpbt5tvXKrSUhXtK7kPBbaDJNWJUrDJdCiGlp4nsoOyzFhHpWAGXoUgTq9ACG4MRXuGXZnzgs3Tybfe+hrzeCrnzqM47sHkEnEUbNyGBmfxxvU/n/vCpaKVcRTGaFKOMwfEeAhIuSS20UAlmCkyXPQnElh3/BWPHp0HwY2daMxmxS6W7WwKHQ0Uuvyjc0o+3FMLFdw/tYkXnnrfYzPLaNaN8IYyRjQ3dGKzvYmoeAtLCxjanZBgJphXVNaOokvPvMIju3bjtZGo25COewz713F82fPo+gl4MRMDR2CTNuvSV3ctuZGUUxLpDIigFBYK4uX1XaK+OpzXxK62Y2R2zj92htIpnNitEjOiQCcOoY2b8KhfbuxfesWfOfP/ww7d+7Avn17xHhYWq3inXMXcX3kttDMmMdDitzmTZtw9OBBtLc34+SZlzG3tIDt24fx9Cc+gfffv4gLF65IEbdEKivgkWtDLp3B9sEBPPGJQ1heWcEbb72HG7dvS/Qu39CM1vYOSSC9OXILq4WizF5yvmu1UExEwt0bM/JeQKL01vWt8iMJDegsv/fv6LUMJZbgOQkXPY35q635zLd7Otu/jd/+wpXflxDlx59fpBa4detWUyxm/2vHcb4BBAfUQFGwoqIYuqGqZz/qkY0aN3w3Gis0/pVPTyOIoh70ltNAiEYJ+DOTepkcrXQVKkMxwV0NIKVpcOPnsbwu/xCAMC+BScAajYmCLFJeeBzP4YfPwORiGtQK5Hh/Gj8ETXo8n4PX5XNEj1Vwxt/T+83Eb34yFC1pbUMykzd1xVg4ER5yKCNWHENh4jzmb72LdHUO2aZOZDYfg73laVTTXSLOwnWaNKZqpYBquYQSlRwrVSSTKTS25GVtSsYziNWpjBaHF6vCCabhOe8j7v4VkvEFBFY/SrVPI5U7CttuJ4lQjC2JRvseKpU1rBYXUSgWYCeoXtaMpqbm9cKr0f7VGiJ0pPCdVYqXbaHH6TjRNmPCN/uHfcHcCfZN1DBT0MvjmbvBPtX+47hQ8KjG9JK3iIurl/DKxI9QdyvYlt6KA237sLtnF9JWlpWPJdeQ+2IpZuHqahEz5ark9ybLdWxpbUFvUxbNKQJOgghS1JJYsdIYq9v4/hvv4NbUPHLZHB49sBNPbGpAr+0KRU1FBmL1GObuzuHMC2cxeXNRciFZ6HPno0MiE+1QFIJ0NuZlEtSQKl5aw+rysuRQtnR2IN9IRT4gxf4tTGNt8TYqBDhWWSjUIhMdIxWajt8knFgeXrIDuZYtyOT6EFgNYPlBjmH2h9IEmRsSLYSrERuOY455zSFhf7D/2HcafRBbKsxZ0/7jOZyndALyHI3aaPSA99U5rXlb7De9tgImPZ5jiGOC1+XveKwW+tU5qjYxn0HySwsFOVZV+7gG8BNdLzj3OH54bc5bfT8VxNDxqeex3Xi85n5pbSAFR9oW/L2uLZovpIVSdR2Kri2M4Lzy6qs4eeqkRHC++tWv4sSJRyRtICG5uQFsz0W2WkJ6agIXXnwRU5evIBNL4dCnP4P0wYNwNvWiQopnCF4JcGjM8R0lohPm390P3LSNtf1qddfNZLN/YMdTf9rX13nuYe0v1vj4+OlarbYjCILOnx7AuRdEmOiGKSBpzGZDC5P/IvaEARf8lYkcGAkQpXspEAqLR4bAiKVRFBaZRtu4tzHSNyhjG2IAH6SQSdKVscLlBwE4liU5OAbgXIBQ1EKAw7VrnYoWRjPMk5i4xS/Lx7RW2Lb3Oc9FfStM35XgWyhAofLRBBBMROdRBBVUTIslM2I8mwgODUlDP9QWl3yqML+H9C/JxwiTw7nJUU1MJMZ9H6mEhf1DXfj1T+zFwa3dog627KRw8uwFnHnnMkYmFpDKNcm1KS/uB5R5tcRrJbQ38TjEwfiBz2TFeg0NyQSOHdiFxw7vwa6hXsT9CpqSVAmiipGDihPASzbijSt38OKbl/DutVHE03mTqMmCm34Fjx85iMdP7ENDNo33z13DC6+cwVrVhWVnEFisF7OGJw7txNPH9mL/9gEEnrnu6xeu469PvYGZooN6LCPFTQWEuVUBc71dXZIMyHoQ04trsgEl4z5Szhqe/ZXPiEF1a3Qcb7zzHmIJekqp7MZnD+DWS9jS34vD+/Zg5/YhfOfP/gR7du9Gb18fbt6+gz379+PWnTFcvHwNk9OzJt/M9dDT2YVD+/aiu6sdr7x2WmolHD9xAo25RvzwBy/izt0JxFNpEYdAImE2FQLRuotnP/8ZdHd3YHJ6Ei+cfAkxm4zeGPINTdi9dy9ujdzC/OKSFAQ1nrwQ+Mrk2HA63Dt/fxoAR2efKS56b5zVjGihPxLkuHV0Nuau9ve0/+W2o7v/YM5dLP7+M8+QK/Px5xekBQhwEonEv6pWa/8yCHBAVbP4eMYrzwKCSr8xQhbqxZQVPYzqqLOO59CooXLS3bt3BbjQGKPSEeefghGlK9G4YR4cPaI0cGgEUfGJSluckwpcuOmrccx6OeTAE4BQcph/aOzpsWpM07DhM/AP70dVJnpbo4aWerx5byp8UXWJ96LUMRWfaKyrtDSvS2CjSlasOULDr6OzC1u370BTW6dQdLlDpS16cNdQmb+FpbELWBm/jCarCMvOIbPpAPLDz8DL94r/3uxtHsqVIuZnZ6RY5NLcAtraWjC4dTO6u3vQkG0F6hlxZtSDMkq1MZRKbyCN55Gxl+H53ZgrPILmtkeRzXYhEU8K1cr3Y6iUq1hcnMP4xG3Mzc8ik8mht7cfg4ND67VD1LtP445tQclcyveyf7du3SoqVdEK8GwLthMNTbYb+4Tnst94PNtNJbb1WLYb25fXpkHJY/RYBURsC16XhT4vLF/E2bk34bhVDCQ242DbPhwYOIBsPI84SxewOKbroYgAFxeWREWN5SfixYoU+tzUnENb1g4VPxMoB3HMOTGpg3Pq3GWML6wIwKFM9JN9DehPAxlqebKUghuDU3IwPTKN119+C3N3CvL+wwe2YN8TO9DYmRb5fzPugWq9htXVFUxPTmBsdFSWxf4tg+jt24Tm5ga05DOYvHsFk6PnsDx3A+m4oU2Tgp5JxdHakpf9Nkg2w020IZHrRb5xAL7VgEKxJkpjHPNsY84nrTXEdtMoHMeizj0tssn+YMFM5p4SjKhBz795LaqHcX5QNYzgn3OP417nns5THsu+5pigch7HBSWfeX2ex8iIHss5wrnHvqYqGq/F8UNRBLahAi22HccBVdd4LJ+Z1+Wx/EMwohEiPZbX5njjGOLzcD5rEWEteqrghsfyvThPCbh4Pc5rBXEKwHVt4XtRlY1ARwsIsy6Pjk1dK7jGsRju6TNnpNgn2+vXfu3X8Mgjj6Ih1yDpBuJQdh2k1grwRq7j+ulXMXd9BJlYEjsf/wTyR48AAwOo5/PC9jBsjBjspMmVlihQ6HyJYgfdNniMfC9S+66bzmT+t2w6+Wfd3d0XH9bWwgjOy7VabRdlon8WAMck/G4k/orebASSiORyJBJiIAY9TCFcCYGHGsbmZI0GRQ2ZaJNFIzYKevT3CoDU8N4ozvnjAc4CSFGbKrpGRS2CbeTq4r03hpn5/y8LwNmIjikAMblQYTQqBIgKdLSmivGQGtqgVMQNlbfE4AibWY4JaWom6mZ+IZosNK6NZJ+RMF6XEfZNQTnykX0P2ZSNJw/vxGcPb8H2nibZLGarCXz35Jt44/wNLBZrIkOeigXIJC2kbQtOrSTeRubJeLGkFA+t1T2jrscq4tUyupoyePTQTjxxdDc2dzYi6ZVF9pqiBUEshdHZIn549gLOXhpFKUiJfDjrMjSlYujOxXBkz1YcO7BDlOIuXryBN89dxnyxhpUasFw1OWbbuhrw1JFd+MwnjsG2XFTqLt69MoLvn3kHt2dWULEy4g2TvDDPRTIeYFN3F1qbW3Dlxg1UHdM+rDcUd9bwxWc/j1xDI0bvTuD1N99GnQ0di4ucKoUJqqUCBnu7ceTAbuzbsx1//iffwu5du9DR1YVzFy+LsEL/4BBWimt45fQZk3Trutjc24vjhw9jU283Tr58EulsCp944gm8/95FXL56HYsrRSBhCxjjLUXumeHpeh17dmzDgX27kUmn8Off+Q7qTEpK2GhsbsHQ1m0iRMAK16zkTTBGap/rmqTtuEiBR2lpUXT9/7H3nkF2neeZ4HPvCTd2zt1o5JxzJMEgWuZIpChKskaWLU/ZNetxbZV3tnZqY+3Wzj9v1U7V1szsunZ2PZI9lsYUKQbJIglSRCACQZAgMhpEagDd6EYDncON55x718/7nbdx0KIkSqKo2jIbheru2+d+9zvf+cL7vOF5onPwl0j5FMeIfoV1PVpUJh4MbraG4ZGtpimCVyxSC6BUk05c37hu5Suulfir4Ft7b30Wyfm0jqBf/DnXr4/VJRLFP87nc7MAR1M2aNQYwUAb5XJpVotJ02VoUKgXV9NlOP9oIFDv5OjRo2IQ0bD5yle+IsasAhz2jOuERgqNmx/+8Idi4NAQo6bEmjVrxHCKAhx+Lo08poZQk4OGBZXPH3300VlKY40A0HCiEXTs2DGhc2W/aISQ1pYR0KjxzWt5nz/+8Y9F24I/U/9i9+7ds0xVGrHgtQRvFy5cwL59++TaVatX48l/8kU0t3UYimRqWVFUOz+GqZE+jA1cxuTAVdRUybyVQO389WhZ/QiCRLPsUdJnALlCAWfPnsaxw4dx5cOLWDi/G59/8nNYsWIVGupakbQaZR+dKY5jIncT+fxZZPAO6mupydKGG3cWoa1zFzLZFjg2yWgsVAKKbxZx48Y1vPPO2zh58j00N7di+45d2Lv3EXl+OhY04PjsaEwfP34c+/fvFyOKz2Pr1q0yFmpEqsFJRi8+j5MnTwowojYLnwmv5bPTGozouL3++utiXBNwUgGez1F1jLTdu8UhnBo5g0O3D6NS9bHA6sam1o3YsngzkjGKfCYkikOCnel4DKeH7uFumMprzxTRXV+LefVZNGdcJG2OsY1C1Raa6ItjRRw624P+kUn53C0rFwtN9PwUkI6RNtgxAGfGQ9/lfry97wgmBotIJBNYum4hHnpqG+xsVVguLdsSB2TZ93F7oA/vHT+OQz95S4DuI489jm07d2D+vE7ReuvrvYC+3jOYGL4CN16AG6siYcWRTjpoqMvATdcCbj0qbjPsmi6kauahEstgdHxG5hvHjQCGmi8UliS4iEZxdD3RWfCjH/1IjPvVq1fLXN6wYYPcq3r/NYXs/PnzskZOnz4tYIECuxs3bpwV/dT1RLBAEMs5TwYxPlf2Ye3atQJUCRY4j/hcBaDeuYO33noL7733nkROt2/fLpo5/FkBDucb5wWvJe3yG2+8IfPtoYcewq5du0T0k+3q3sK1xvnGucl2+T62S40fOlD4+fzSNDOCLEZa3nzzTXG0kAzg2WeflXHT+RbdhwiE/v7v/15AGYEe5zHnfTQNT0EO+3v48GF8cPqUjBX3FrKo1dXWww1reONeCc7UBMqXe3Dp0EHcu3xVSAZW73kY9bt2IrZoEUprl3C6AAAgAElEQVSMUlWr8lyNmLYBnmRK9comLZHjRQBJoMj1ymeu6bRM4w+Cip/OZP8i6aafb29vvPCLd/1P5goCnAPlcnlVEATtnyzACWMpoSc/ShKgLGQSwQ0V4RX0iEdbvP5h/EYoKY1hLMKEsxGauQZRdECiEZoQDM3++T7AMZoACsDup5hJhOGBCI4CnADlkCb6wU8LNe21zuQB7/Qn86A++VbuG44axTFA5EEPujyrULRIWLsE0RlxSQEsIljHfGAjOsnJLJdoPQ19+mHNlGxcYaKhJCiGbZsIjhlDOwQ4TFHLJBz87p4teGz9AixsSstBcXsa+OGBd/FBz3VMFYwna/G8NizpbkdnSwNiZCTjhh63UKpa8GJxXPiwH/2D92SBVr0y0nEfy+dRW2ApHtuxHqlYWSqH2J9iEMe+wydx9NwNXL+Xg+9k4ftVdLQ0Yu3idmxf2Y6WbAbtjTVSh3RvZBxjuQIu9g7hbO9dXB1kxKKARU1pPLplFZ58ZDtSopRp4fzVW3j98Pu4eHMQBaSkoNRIwVVFZ6e9pRl1NRlcvXpNwIKJYQZAOY9nvvQUMjX1uH6jD8fefU/ozBlRY+oBtYL8Yk4Azub1q7Bu1TI895+/i1UrV6K9sxPnLvSgf+gu1m3YjNrGJly6fAUXL5xHUC5j0fxubNu8CS2NDXj3+HHU12exa89OvPbG27h+sx/TxbLk7YtCjkbwfA/wylgyvwu7tqxHa2M9nvv+S5jIF2TcaxvoDV+CEXosh0eQyxdEnJfzR/SwpAA8AkYeYE6Lgh76Mu5X1vzcNfARZAR0nkRZ1AxtW+iGIBbjvKWoMCM58Wq+NpO4Na+j9bttzc1//7/8wV4SD8yJaX7yq/CzFn/xCCjAyeUIcKobogxGNGp42DqOJQYCDVhJnwiZlmgk8Xoe8DQalC6Wr589exZvv/22iAcyhePrX/+6eE81RY37Ff+r4fuDH/xAwAuNXWpK0PhVr7Bey7shCDp48KAYF/TcEtzwf7TOQ404Gng03o4cOSIAhyCLAIcGmUYsojUFNG4IhnjPNMZo4PDe9EsNLRpO9OASlHGMaDx++cvPoqGpxWiHiQJzibVoKOUncOfWFdy8dAp2bhhNLW1oX7oRTcu2wrfrjIQD9TulEiOO8+fO4fCh/eg5fxYLF3Th2a99GYsWLoJjpZG2G0Uwu1QtolwZgV++gcnb+1DxxhBzW1BJbEZL50a4iayhcK/GYceosxHH7dt9OHRoPw4fOoj2jg48vHcvHnvs8VnjUceY48SIGseBBidff/rpp8XQi46bRu5odNKApNHJ+cExo8FJoKrpjGJ/hGrx9JC/8MILEo2jxsiXv/xlGWONCmokcLwyjlMjp/H61TdRjflY4i7ClvZN2Lhgk+jgEODwHhmJL9iWRHAGZvIi2JzIe1jU1CgRnIYkCfg5upakqI1VXdwoxPH6iQ9wY2h0NkWNEZwut4JEhdQAJF6yESvHMHjtDvb/+KBEcDLZDFZvXo6Hv7QDvl2A5cQl+4CRHI+pymNjOHn8BF5/5YdSaP5Pnn4aO3btRHNTg0gVTI8NYmLkOqYnbiLmT4PuXKZli66cYzTnAqcOsVQbUg3dsJMtiNk1mMmXxVB/+eWXJdpBHReuJwUWWl+i64lr7qWXXhLHAcEKnwkdBnOJPPg72+X64PPjeuLaY60sAUCUEILrnsCeTgCCLRrZpEYmgKLRrWmkWvvD/YIAh+uUjgo6C37nd35H1rTOB51DMm4nT+KVV16RdfnEE08IyOGewvZ0HikAV6cFAdfevXtlvrHv/DvHQtcpwTpBy6uvvipgiCDoW9/61izI0nIRfqbq/HAf4h5D4Pb444/Ld+2ngid+pwOHJAMn3jshc/1rX/sadu3aDdd2RfaBbVt+GYncFOy+mzj75psYuNAjAGfT555Aw66dCObNwzSF1EOAUyqX4Aee2FIU+GbqmtYK8TMJcLhWGAnXe6RT0/N9P53K/m9W0n6++1OO4HziACeaVqbCYnPTlMSLL0auimXqFm2K1/k+oRigxzisB1Hvf5RP7Wcfj2qbzAU4JkIkNfGaACfpcxEdBTHmCKhimJAUNQNwBqap5Bt63Wc/+H7qnAEHv4TH+Ref7b/BK0yNUZgTGPZaa5wiICcEoAZ+6ICFKQuzNTksfTGaKjrZDcAxNMYKbsXTEkbryOYlUGg2emfIJ0gNzZzfqk+mKwtffGQHHlm3CAuasyh7ZfSOlvHy/qM48+ENFHyTG75lzQpsXb8SyxbMg8WaGxbFCcAhS0wMB4+dxZmLV3B3eFjAgOPn0ZG1sHXlPPzeFx+nqr2k2nEuTpcq+O7L+3C69y6GCzF4MMxfi+a1Y+eGZfjc9mVwgwrSjNtXAuQYnUhm8d6FXhw5fRlnr91GqZTH/Pok9m5ajif3bkd9yhLdmp7rfdh3+H2cudqHfIwAh8kGTN0C0okEWpvqRSC1/+YNlOkZoUZU1Qf8Mp758jNIZepw5fotATisOxKQIM4A1uGUsGR+JzauXYmVSxdKitrqVSvR2dWFcxcv4WzPJXQvXIJlK1YhXZPB/rf2Y3x0BPM62rFt82Y01NbgzPsn0dxUh+27tuKFV36CGwNDyJF5yUmgLHncpq9Muat4RSxob8Pe7RvR3daE577/Q4zO5IWVJ1NbLwCH4qSs3yHjXTKZmtXC0qTI2cn9kQDn/tT/WKSEcy6aTXeNrCCThmoILcRmY+SMZgX3m4pH+uhqV1v9maa6zPPtDZlX/vUfP/3hb3ABftb0xxwBAhzHyf8JIzhAbL2mqKmHlwe/bVuYmLif965ARot9mfqi3n052C1LvMc0hBhFIWihZ1/Vw2mE8EsNLoIEGtSMHPAApzHNKIvWvKiBwesJLmjAUdGc7dJwo0ebhtDs/hjSStOI5rUEI/xMerLpFVZPr/ZDC94Jymjw8Z5pGNIgoqc62l/2gQCI98coEq+lZ3jnjp1wbFu8+dQQY2G549JRAozeHcStyxdQnb6Lro5ONHYvhdu8EEGcZCyB6ITx/LUSNRi8cweXLpxF/42raG9vxq7dO1BX34CgFEPCysJj3YkdIOYQQI3j7uW3UZgaRjzZgGznZmQb5ot8RECxwSqj1Ekk3CQmJyZx8eI5XDh3Fk3NTVi9Zg3WrFkt/VeCAK1L4FjSMKQRx7Gnl5xpTtHUIj4/zhW+puNGg5IGL/+rgRyt2eHn0PBlZI9jyDY5L6LaSwqaqYNzZvQsXr38OoKqh1XZFaKDs6ZrDSoFOv0cQ1dfraKUSODy1DT6p2aQLxaRKVextLUFHbUkGSBZD9npSDKQCEkG0nj57eO43DeETCaLx7ZvEJKBdqt8n2QArrCoKcnAjYuDaG5uwcbda7H98xtRxDSCqh/qCMbgy5EVoO/6DXxw7Lg4Hrfs3IlFS5fAplBrQGbUHMqFu8hP9cEvjMMJ9Y/oaON88Sh2nWhAPNuBTGM3YlYtLCeDoBIXcME1wogn07c4l6OMX2p8cy7zWgIGzlFGTfk8aBTPFqaHOk9cx7yWER/OewIKiocykhMFIeoM4Hpn5IIpbXzu7IMa25oypbVAvJZtcm5wLtBhwbWqDgVdq0o1zTZ5f/yiE4JrWpndxJQJHSL8mXOTbbMGjmCM1xJEaVRD9zD2idcw2sPID/cLAicFWdF1zXvUuclUNa5p9lfHLQqGOO7c297av1+oounAeZBkgHp4gB14yJYKyIzew+mQZIAAZ+cXvojs1q3It7aCcqhsm+PFNH7WdXEdlYolkw1BWz4kbOB98T7ZJ12LrAHz/MBPpVP/ezqZeK6tre3cx9z6f+3LfiMpatorMaFDz7wxeM1faEiSf51saZqupGlfooYsAIfbaSD1BUQjs0BIWoimovysMTBCo+brviN2NrYjBpEBMfQeGfNdU7NMITyN+olcCT23owAnMcsGdr9tc5+zN/ixLLJf+9n9Wg0YzzhT6UyqmRjKIV1kKN0W3p7ZoPlfxCmFZtQIKsoty/gRx1TEMyVsPbLQZVWISKZSgIe2ZVhzE0bv6GWXh8J0N9bg0LNOoqsynFgVX3hkJx7dsAyL2xukD1fuTOKFNw7gzOUbYNyFi37NskXYuHq5sKQFxaLRLCBfP0lNYxbePX0BPVeuY3hsVKJMtp/HwroEdq1agGd/9xHxYvLLr1qiUfPi6wdx+vqg6B4VA6NX095cjzVL5mHb6kVoyrpobayVcbgzMoFp38bF3n6cvtSLKzcHYceraEvHsXPtYgE47Q1pmWfnr9zAm4ffx7ne28jFM/CsNHzKfAYV1GUzaGuqRyZho7/3GgKvGDLUkaYTeOrpZ5BIZXH5+k0cf+8kHBYL84nRSPA9MdCXLerGxjUrhGzgR6/8QGpwOjq7cOb8eXxw7jxXE9auW4+9jz6EUx+cw6Wei8ikk9i2ZQua6+tx6t0TaG6sw47d2/C9H+xD390R5JhSZovykBQnSr1VxZdUv85/oJZ+bOdmLOlqx3PPvYKxQgkFeiczWSxetERoou/eG8Ho2LisJ8ehZyxmUgEfKIOLRg1/dtDk5y+rn66rM+6GuRU4JidYgLYfgEoVYK5wxQezB6xqEW0N2TPd7U0vzO9o/Msu79Hpr3/9MwrpX2uz+TXfrCxqxWJRWNR4iGo6lhojTJklyNF0FWVe0uJfNXbVCOF3HsByUJdKkvvP36M0tFEWI72W7fJnGkQ0vKNGhTKWKUMXvb40VAhAFHQoEOL7NK1Di53ZNgEWv9iW3kuUgYnXaAE1U2n4sxpBem9sWwERjU2OQcJNIJNOYWpyArYVg8v0TKsiaUvcS7gpezNTsIrjyGZSqDgpzFS57m3EKRIsGlo23HSj1JCUCtPwClOoySZhkXKY6gFeFfGKA4/CyPEAllNB1gWCkTsAdXQSKQS1zfDjLvzARzUgCLCBigUnTlcDRGeNempuwkEylZAINZ+RRk00CkYDTkUSOV6a2sRnEiVn4JjQ4OLrBKkERlrMrqk82na0tssYc8ZZxrYJRPU69dbnnJzQRL9x/S2UvALWN64VgLOseSmCPENeoQJNLI5SMoFe0cGZxtT0DOphz9JEJ6mBFnAuGZronJvFVLoWz7/1DnpuDArA+fzurdje4qAFRcRLeUn1JU10Kp7CxJ0JvLP/BC6cuCosalv3bsLaPUtRwJTU3TByHpeshrhJx/OrKE3OiBXFvZospsViATZr2awSKt4oitMDKBKUsu5CVOsJlAIgmQKyLbBqOuBmWxFj9A0u4jFbxoqefR03Rk10jegWoOCQc5rXMaLGSItqFYl9GBrNUaY0tsNnpymFvIZzP0r8wJ/ZFp+zsqNxjShA1j7omlWwrOQFjD5oLZaufe2LpjFKmlYQzBKM8LOizGv8DCW60H5oXZHuSdF1rcCZ7XLesv/62UqyoN91H5ld04nELMW93pPeI69l6u1b+9/CD3/0IwGRpInetnUbioVSKPRZhVutoNYvIzs5hrOvvYrbZ84jbSfw0NPPwFq7BpMNDRgPCbRkvOhTFRuATLfGUaT7Me9XI2rc93i/5n+Fl/rpVPr/cJzE33V1tZ7+NY+Ej/12ApxDpVJp5SdZgzMLcMIoTDQ6YkxZ4y1XgCNVMBFP/kcBHCWBflDL5ufdZzSCcz+KcP8dSkFNkBPSE6sEqHp5EQ8BzjBePnIujOD8HIDzsYedlleUGtsQG+i9aRxIo19qohna5o/zpfUHP319VOfGYL8Q4MyWgEtFTAh6wveL05sgR8vBNW3I9NTQR9yHiPJbCHLksNVonHrOhb8jpIdmH4h8mb7ke0IywJoS1oeQ6erzD2/HE5tXYmFLHbxSEaMl4EcHjuK9i1cxmitLpK0xk0ZtykHCignxKPvpVywEsYQcquMzeczkC2B4lV6oWreKh9Yuxee3rcXKBW0IyiUTnWLhnZ3CmSu38ObxMzh1+ZakJLI91tvwsK5LVLFpzUrs3rEayWQC7568jONnP5QanJlyRWptCMy66xw8tHEFnnxkh7zPC6o4e7kX+468j0t9w8jHMwhsAhxLNmSmeXW1NSPtxHDl4jnRFSKwYaoeD/ynvvQM0jV1uH7jFt55933E4g6oRk6dIT4ljylq8zqwef0arF29Av/5u38rGjhd8+bhgzPncPbCBQE4re2dWLZ8GZYtXoJ3jx9FfmYamzZuRFN9PT549wQa6wlwduKHrx/E9dsDmKSXxnYQs234fsUUKMeAUn4GyxbMx+7N69FaV4fnn38JuSBA3g+QzGSxYuUqDA+PCriZzuUF4FhxI5JLoPrRXyZae//ro67TgmeZOCFBhvoWHrxePiuMQErK62wdGB0mhjrVISU9vfWBJwW11UoByXil1FiTurxz48rn46nEd/77Zx4a/Dir7rNrfjMjQB2cWMz6557n/RGAdXMLWsXHQocYC1pDb6Omo+jvqpehPVSjRI0NPZgVELEtqRULxQP19ajGSpQKmn9XUKFGmnqV9TOjQET7JaQd4X/2OWrURA11Xq/K5lGQpO1o/6IGn75/FvgETAGmF98D4hVYdgx5grQ4mc8c2bcSQVH2HEbAqflW8n0khJTAkv2jXCFFvgXb4untoRIwZSWARTrnOMV8PVgSQacoZAC3WkUN9WCCKhV0UHBtFMVYphVAIWiGFSzEKqIYI3vLfa0NUvMyOseCaDM2Olaa8hStq4pGYvR6NRb1Oerz5rOLphXpWMkxEIq+sm313mtakz5Tfn7BzaNn5hLe7D2A6dykUEQT4CyqW4i4TxIAIeRG3LZFB+fqTH5WB6fFSWFxSzOakxaS1ZIIfVI3R4U+xxMN+MGBI/jw1iBqsjX43T3bsKkhjrYYhT5NvagNF3bFwfjgOE4ePYNzxz+U/X7LQxuxZs8S5IIJOWmFIIfPM8wwcRAjJDFaaIwwSdY5wWmAWCUPS9jTZjA9fhdeLgevUBRqcMuJIdvUDLeuFZVEA0oVF1YsIZxAJItQmnU+B64n2aFDbSF9dhpF0bU6l31Ln6GuGY226vW6zvh3BQwKVKJrQJ+TzoPoOtFnLJkeIvNgzhR1lkTX19y9Zu5+oClnOpcUuLE9vlc/I+poIUjjfIqC9mhKLdvi+OmY8W8qRMufOc76Oz+HYE4jvtF0sZs3bwqL2o9f/bGk3n7jG/8U27btEMeCZDOATIpV1KrQ5759uHX2HJIxF49+5auIrVqJmaYmzLiuRP7kWZGMKTDAX3Vw9F71eej46rPktGMEJ5NO/Z+OY3+vs7Pz5G/mpPjpVmMDAwNvF4vFFb8ZgHOfoesBIb+qiZwYMzo8lCKGjfzlI8CRJoP98ilq9yt3ZoegOqsCI1EHGtRmQVKBXumRLUzky+jpv4eXDjNFjSQDiftsa+Y4Ne97wGj76ciRAS/3gZQwjIlgkqGRpMHKugqpNWLoMF6VdCsRAOMWpKl8IRg092GARtTkM7k3GhUJoyvy2UbPxqTu8GAhCQC9aEbHhcanpAGIOAwjMNRJMSlnZM6NcwO04giYsmRCN2JgG6V6RjnIA3ZfeNUUkJj307DkUxaBTUl1CP+FImRhCMi8JfTeCMNHPIaNyxfgS3s2YO2CVvFy5QMLB06cxeEzl3B5cFTqQxKxOFwDl4XOkmPoVWyUK7bkDEs//TIqfhEZJ4b1y+Zj74bl2LJsHmoZVKBoJ9Mw5AC1MVGs4Ni5qzhy+kNcuT0skR3J+2fLQRnbNq3Drq1rkEo4OHm6B8fPXMJ4wYfPec2Cu0oJmxa3Y++mldixYaWAlqlCCSfOXcGrh0+ib7yIgpVGwBocHgBeEdmEjXntTWiqSaP32hUhRpBNsRLAL5fw1JeeRn19A2719ePIkWOiLcN5K9FNekdRxdJ/0L9Zu3qlEAb88IevYN3a9ejo6sLps+dw9vwFESZNpjJobGjAYw/vwci9IRRy02iuNzmzx945BjeZEBa1a719OH32PO6NjSFG3R/bEXpTmW+M6JVL2LphA9atWinj8sKLL8rzp1qCYVFbh97rNzAyPoFS2TeU2PTWCuAw/6JYZnZj1hfD6yTtUcCvj4QdCoWG9QCivcHVI6x7hsZbDqRQWJZrjjVYZPUTQks/kHlfFePL9EH+QgTLNlhpREpUeuHs+Ex9xuldML/hbxprE6/9629+lq72aR1Kcz+HAMe23T8tFgvfqlSqa9XouJ8S8mDdoBpV0ZSRqCGjIEJredSTz0P7fkTInEtq7ETBjhpXH2U0KcBQQ07vRdM4dJ7P7WPUEIy+J2rIabqPemv1PVHDjq8pkFLjStcE92qmAPM8EW886zICRlPJNmnL39yq0UiRykrLMWcBCVpC8pygyugZV1MAVLnvsK6O5wOjZ6wTMMaP0PVzbTKd13IRI8BhoTsJYOIGrHAtuo4BRTxUGSkX8hqeLSEzp4571HBTY1QNSDUyo2MbnUM6Xhr103Q3fV2jQWqQ6bPS+UEDUt+rn8XfGcHpmerBT24eRC4/JUKfW9s3Y1nLMlSLhiuH7qcowGEEZyafRwMcLGltQWvaEaFPsnhqDQ51cEaderx48EGAs7khjtZ4Ca5XElkCAhzq7YwOjOHdg+/j0ge9mDevG5v2rMPy7QtRcYsIRHneiDvLM5XzmI5AgV5if8ieLuWJ3EdLiKOEeIxU1CVMjI5hamISXrksdSENza2wkjUow0VQNTpGZh2YvVfrlDQVK1q3xL/z9ShIiNbcRMGNAoa5KZpR4KTzIBq5VFCga1PnQRQgfxRQjq4lXfPaBwUb+vtcMBwFy7pedb7oHqL7TxSo6f0qSI86V9ThouOj963RXB0X3cv4OVGgx5+ZJsdawNff2Ceplt/4xjdEB4fePZ6ptHfIpFjnl5G+O4jT+15H39kLSFkudj/1JVhr1iDf2oJcGNmWvsQo1G1AobEq1UY0aWp6vzpG2j8/qPrpTPo/WK7zt93t7Sc+rbPkN0ITHe28ins+cEMSrTCvPGjmhFdJcXDUhNdrZ7f+jzE+P12D82ASS1gvEgpKBSHPt0nBirMoSoQLp4s+Lg2M4KW3z+C20ERrDc6DrTFK8dOJcPdfUYAjEyBMv1OAQ8MzZielHoMeFb6LhX12UJTUGTEJQ+FR45G+Pw4qghoFWlIFJN7/cNxo5EnEzERhODntuFGlrsh982BJUG0WFXF106tooxpQr8aYrfG4L0xFvjKS0atnW2acJFXMGMD0wCmbnBA1yL1KSaTx1tFIptK1EEwQNIVaLtywQwBkClqrEg7tbs7iq49uxo4V85G2mU3oSITl4KlLOH7ppkRY4gFrKKQMHogHCIy6DCr0LkmaAMP5PmqTFhZ3tOChzauxdlE72usSQtHsiwfKvJ91P1UniRt3p/D+h7dw7NQl3JuYQSngwja1G8sWL8Diea3i8e/rH0DvnTHkyhKGhRWrIGsHeGLbWuzZsAKLOpsl7e7O6CSOnOrBa8fOYsyzUHIy8MkkxlSVahl2tYzOlnq0NTVgbHRMyAvKPtPTYgi8Eh56aDcWLOiWFJPXXn3DgFShYKzOctRv2bwJq1auklolem42btyEjs55AnAu9PSIl42ic3Yshp1bNqCzvQUpYeMJRAvhwJHD4rHduGkTGhvq8c6xd9F745Y8V1Juiw6OgOM4MraDzz26Bw0Njbh1+w4Ovn1Q0klIEWtY1Jbjw8tXMDGVE8BJkoWyx3lEY8oIlOomqYfR7LyWOSQqWeJZFOa2IEAinpRjmZCfs45fDkGNCMP6BuAIA6MxoDhzPY4xwSANKNZqcE5yGsYMyBYhWvlgQ3XOPxKIyTKoFIP5nan3W5pqvv3QptU/+ubOdXc/xsbz2SWf8AiEAOdfFIuFPyTA0YM86mmVCHPkgFVjN2pQRA0hrve5hsVcL2q0fTWGHzjbIt7pKJjiNVFjJdqHuUOjhtXc16P9/1kARsFU1FCKpsHMjeAYh4kRQjYR+ZBGPcxY4JwX+b8qV4a49Y3zjxFO0XGOc/s2dUmSomy8unL9XPWo0KFHQ8oJyUn4+dz3pU06FKqMSjlSbyh5AEI8wrPrfmLpXGCje4UaUnOfEV+PgpGPAj1R0MS/q0ddn2E0EsTX6G3XOaeGMl/P2TO4ON2Dn9w4gFxhBmvqVgnAWdG6XAAOhT4lLhW3UHQdXJ3O4fb0DHL5ImqrcanBaUu7SMKkGPMcLcVdTFkEOHV46dBRXL41iGy2RlLUtjRaaIuXJYLD8bbgSBXO2MCY6OBcPdsnAGfDrjVYsX0hkPIE4Ag5EM+RMNfC7JEhy6ky0srAck/mmUOmrABxqyo1Z6yTyecLmN89H42NrXATaUlXlPNwDg/LXKCuc1TXj0ZgokBc14c6BfRajZ5FAcncCM9HzYfoM/qo9RVdy9G/f9S1CnYV3GjbsxZY6FDQOadRGW1LU1qj79M2dW5y/inojoIq/qwRrujnRd+vczYaGePPBO2s7Ttw4AD2vfmGEBwowJFlL8A2jOB4JWTu3TEA59wFpK0Edn3xadhr1wrAmbZtAbjCFsmAK+03pnVHhD7njunsmR5qGRHgZDKp/5hMJP6mra3t+Cd8RPzM5gTglMtlRnA+MR2cT6vzn9TnyEEQGAOJm2ylGsdMjnTDNgoBcHVoQgDOgOiXuGE6mTHC9Iu1Qvf9iAbA3Rf/fJANiqYb0/BoDIshxqCLnZS0KgE4VcCJV4W+2JZNh0aZ4VnRWiRjkhlWKFM/o6+olGlVAI7YbjSEyaQik81022L7UjjoG9mZqi0gyhxs9KZxGyTPFA/FEqrVkhgE1CwQ0BCrSs47x42eIFJc+qEBa6JzTAMyhygNSGFZ4wfTyCa4oYePOVj8HuZzClEBD2CGaKv0LnpoSsfwpT3r8fC6peiozwg95t3JHI5f7MVbJ3swkvNQLjI6Q08VgSBQkpSJpGzE9NpXipNozLpYvqAT25nCtWweGoiWfKZXlHHn3oQANeradDXXy3iVYi4GxvI4ceZDnIZH5NkAACAASURBVLl4GbfvjQsBQRBPCi1yPCgyL0wYgyp2Wp4LI0gZB1jQWocv7N2ODcsXIuPSaxXgw94+vP3BJRw+ex151t64Gfica4EHt1qGVSmhqS6NtuZGyZe/2tuPQrEsNNCsR5rf3YVtWzegrjaDV156NcxLJ888wSnnbAWP7H0EixYtxsWLPVJ3s33HTnTN68bpM+fQ8+FlOeho/BMwsYbooe3bsXzxQql5ms4X8MahQ7g3PiYpbI8+vAvnzlzEpZ7LGB4ZQYm1OHHAclzUZrKY19KGxx7dgrvD4zh87Az6B/pgOywwrEF9QyOydQ24dv2GpOxZVE+PWZiemZH0FQJlATgEF6EnSBIjiRBFG8tEHmlmEa5KtRjHN2C+ryvztEQ1ZY4d02VCJjpOLxpjMt/iMXg0qBymxbGAtgLbK8vn8VBm+gxxF6M/fM1MTYJYCqAmBEhVKiUk7RwWzWt6/pFta/7qzx7d9pNPas/5rJ2PPwIEOED8zzzP+8NYLLZGi1ejhyhnSzQFLOq153XRCE7UWBG69Eplthg6ajhHARPfE00T4ZpTw1eN32iKxlxvtXr+o6BEvbMfBcbmgho1CBWERe9VjRw1xvUeou2qwaWpVvrZUcNMvcRzC/XVKOW1WuPCn6NeajXQmPs/t+4iavwooFAPf7SdqBEY7ftHgRQ18qIpS2oIR9PWNDUxmmrE9+g1+lw4ZhpZ0LHVGRr9DLbD60R01cnh4vQlvHljP/L5aaypX43NrRuxrHkZLN9CjIcRQQBrqhIurs3k0R8CnDoBOK0SwWGKGh2ZdBKW4wlMWWmM2HV4+e1juNx3B9lMFo9v34jtrQm0E+B4BTnH41UHyXgSY4PjAnCunOlDZ1cnNu5ai9W7l8K387LXcV/1JUPB6M7xbKfDR9KOuHeGNkQQcK+OwSbzWiyGklfC4NAAbt66hcnJKaxevRZNja2oydSKEGvJK4vBS48+x1FT+3Td0MieO5YaJY1G0aJzMGrQa7qXzhEFD/pc9HlH14LuCQoONIKgbWg0TudUFIApONZ5qO/V2ixdQ7pOdF/RtNWPWsfaR70XFQrWSLGuh7kAJho10v1K9wSuT60xiq7BaL95jdLVv7bvdSEuIcDZvm07As+kmtMQc6sBMqU8aobv4cwbr+PW2fOig7P3y1+BtWY1ZpqbMcV6qbD+Sc5JySoyxFJyTofejahjIfoa7dmy5wfpdPo7ju3+dVdX27GPv/v/eleyBudIqVRa/o8Z4JgNOAQJNDorMYyMjkpeshezcXNkBi8ePoOBqU8K4ISUyAwfi7csBgjAiYvmCucNC9+TlRJL0MUQJH0x86IlhW32mYdpFLMEDmHtTAi1DLunYRozAIeT0wAxzm+mbblMvaLgGgGO6D6UxRvOyevaVIWmgCbD1YxosTCVRXBsi97vAL5XELDmxiz5DOrPmPoqeoxYR0NfjyEOEM42iYeTZAJipLLAkUDMsOwx7M7oEkGPj7JXQDLmYfvyeRIR2b1xFQrTk7CSKQxNlvDBldt450wP+gaGMFMsi/glHJOfStYffmaNU8Wytiw2LO3G2hVLMK+rEwnXRBEIoqYLJfzg1QMYGZ/E4vmd+MKjO5FyLUN16ldR9qu40HMFZy5dxYf9wxiaYapFTNLlCD7pjfSYwmbFBTQtbq0T7Zul3R2orzGc/tOFMt44dAwnzl1F/0QJJVJPWy4odMpDxon7qJYLSCcsATgLFyzA9d5+jIyMwqPGB6qoyaSwY8c2bFi/HvmZGZw+cxqDgwNSt1RfV49Vq1ehrbUdY2PjOPT2EYxPTeKRRw015dnzPQJylG2KM6g0M4l1K5bj0Yc2YvumpbjcO42XXt2HK73X0dDUhId378HihZ2YnJrGxYvXMTTMVL0KMtkadHd1CmvdvTujOHf+Ei5evoJSpSwzta2zA41NzRgbn8Dw8BjKTHsk8w5RvKSpmdoi46wNE1QF5BsKaTHW5DoTPdRIL0GLU3VlMyXoCWxeT3BOeG1LiqVJkWGUJo5kwhUPc8H35JBnbVdC1rjx9Evb9G4GBaHNFQKEmItywPRZkqOS5clHuTiJ+W11Z1Ys6Pjev/vTp/7Nr7fdfvbuX2UEFOCUy2UBOHPz9tmmbTO1N5w/YfRADRY1RKKfrUaqAh81dPQ9H+XZVeNeDRr+roQCCpQUbERBlRrFGm2Ighf+rMa+GmVzDT69Xy2W1nb4GUpTHTUw1ZhXQKYGkvZDDbeowaj94N/UoIummWhqjBpW2oZ6qPW+Nd0rCrKUPU7vS/un79G29Pno9fxMTROLRqaUxpvjphS9+hzYZrR+QceO1+mzjtZfRZ9XFGCpjpIaxtE+K9BjBIc1OG/dPIRiOY+1daukDmdJ0xJYPlOaGeky6VskGbieK6BvcgpTM3nUVeJY3tGGtkwCCToQfaaF2fDtFGacLIatGrx86B1c7h9EJp3FY9s2YHdnBq0kGSiSOAJwrCSSsSRGbo/h8BtHceXMLXR1zcPG3euwevcSFDElex/3RZnPdJDSEctMDUbzApIK2OJEE8+8RMFN1oWI5yYc3Orrw81bN8U5tXLlKnS0dyGZSIqRLLUYrqEbVhCoz4ljFK1x0fWkz2MuKNF1x/dFwYcCIdn3w6J1rY3Sa3U9KFid65iIpm7pfNX1Ge0338/5G21Pga+Sj/B3vkfXg37XNTwXzPN6/u0+o5ghKOB1+h6Nvui+oEX7uh4UjOscZh91HSoo1z5HgZ1GcAhwyLb4zW9+E9u2bYdPp2OoP0iAU+MVUTM6jDP7Xset0+eQgI2HnvmyAJxcSwtmwtRdjdYyKiifG6anzXVAKHi73xdQ7DtIZ9J/7STc73S1fboA52ipVFr2jx3gGF0XMf2lLmhgcFCECStWEjfHch8rgqMtaMby/VJ8QyCgcRZlK7MkTM+0sDiqFovZDXMb+0Lj2fFzcKqe/O7HnBDcmPqlsPJn9sxW/RrzKaEnXJGQoHXSg1YEQAm6oWHO1C6L7TK9jIYl754RFwNM3DijMmVIeajFWA77mUZAgMPUg5gPq1qGU/WFTlL4zpkSxGJyghS2I61XYYcbK0NErDUKLBs++yBkBFIhYWiiJVXNhMv9oAgXPlrTFratXCTAgfozCddBwQeGp4q4NTSKqzf7MXBvBBO5AorlCmzHQSqRQG06iY6GJFZ31GJRSy0a67KIUZvASaJYjWFofAqneq7i6OlLGJ+aQVtjLfZsXIGt61YIOGHUybZIPzuJ/rujuHlvEjfHirgzMo7C9BQqHg8lhsNcoXhe3NmMVQtasaS7EwkWxiKOQjnAlRu38dax93H51hBmKrbQQ/scA3k+FTh2Vdqirg7Z1AhwCoUyxsfGMTk+Lt49gtGOtnYsW7YUixcvQrlUkuiZ2VxiwtxCCsne3hu4eu26pA+yDqaxqQk3b/Xjxs1bwmpGYGfx0PPLqMuksWbFYmzduAaDdydx4vRZ3B66I1GWxtp6LFu+BK0trQIcSW3Kicg1wc2xNDONvhv9GLhzB+NTU4Btob6pCQ3NTTK/em/cQJn1WrIJxuQw5MHIeiFS1ArIIUAMAY85eE0KHfvIQ1kMFUlZMSAmDoquMs3FR8XypE3HTkmkMWA6CA0EqQljd8yh7QXMn+dBXhEQySJrO255tm0VHSdW9rxcvFrxU1XEk36FAMcSogkKvkrqou+hszl7ZX5L/XP/73/1pf/1VzHQP3vPrzcCCnB83/+DatWkqEUNCWOk0vAINbhC2tKPAhtqaHH/UgY1NbbIdkTAoNENNdJ5LRmbyHQk+14oDqkFv2poqYFCYMG2NY+eazMq2qftqoHOtkk0wntiH3i9ggw5UzTNI2Sd0px/GjoqSqqGjnqX2Re2GWVc4rU0rtRIU8OE72EfyBTGn/n5vI5jETXs1VjT+9PiZl6rfdb+6ndeS10Urb1gm6zl0DFTDzaNN+2DccTYswx0fI8+NwUh/Gzen0aLyD7F/1EiBu27XquU4RwrHedopE0jYHzO7AvHkO2RDUz7oDOZ7xuvjOHc+Hkc6D8s+8yK9FJsbF6PFW0r4FQTsIUhLibsotTBuTw1Izo4FD7OeFUsbm5CR00KNTbrCH1JjyWLGiM4/Z6DH7/zPq4PDiOdymDPhpXY212LdtuDUy6InSIUKb6F4b4RvHPgBK6fv422tnas27EKq3YtAZIUVzUkA7xnzwsEEHLcOD+5ZjKpNFLJpETVyTBq5oTR0OD99/X1oa+/DzMzORGWbG83QrFUsVd7RyJEvi9Gt7LNKdNgFHjqs2O7yhyo0TRdIwrGdY6yXdW6UrDDZ8dnrdEgjWoq0xqfnTg5KxWZx/wfjfpq9I99EG28sH6a17BtrXVT8MNnrWtJmdui823u3GQ/OQ5sX1NheX/K3hed+3weXKNKOsC/sW2OsV6n33lPbFOFStnfuetUgSXbI7X224cP4+Chg7M6X2RRY2SR5yNNQSfwkSnmkRwawLk338TtCxclgrP180/CXb8e5c4OFFMpQ0jBaDfTuGnySJpqyDo1Syplyj50PHWt8Gz3vOAzgPPrHYO/+rvF+yW1ycZYpPe2//Zt2PTquimJ4BiSgZ8fwdEePAhwTDl1NLUs9KVIYaEURIvuDg1iKbM3ECsoIZYfhxUURARMAZJhnNMCpgfrgEI51Nlo1Oz8kxocS1KUmK5Dg1woO+0UgriJ3ngBjUp6upk+5yPG9B+JuNCLHkhRNqm9/VhGiu45Vom4jxo3JlGSVIxUoj7ibhoWD0Yy0VB0MwQ4sSBAuVRG4MfEuC9U45j0AuR89oned4IcI7xoEuXoYffgxAIkgjK6W+qxde0ybN+wEi31tUi6FJ8CCqUyhsZGMTIxhckcN+4ADqlZ0ynUpBNoqXHRlbVQlzCh+UIQRymexK2RSZy9eksY0AbHc/QwIO3GsaAxjYe2rsOqJQvQ3lSHBANTlQrypTImCj5G8gHujk6glDMAR0rtLEfolTta6tHewMOQ7EMxTObKuH1vAu+cPIcL1/owPFmQyE3VTkh9CFOi+PxZkytcNozmWBaaGpskKsNNanJiAjNTkygVGWmw0FBfL7U4DfUNSKeScvBzw+OBdefOEO7euyf50m4igQYy3iSSmJyextTktGHLkToVglOmZ/loqKkV4ESGucGRYUzn88YA8gLRomhvaxOQxELZGFMSK1XkpnMY6r+N8dExk6bg2Mhka9HS1ibgZmJyEgODAyF9Zlj0T4BjW0jYcbj8bzGHvCKK6hRplOJ/IZgwneT8EiNDiC9YGeBgfLoq6YfxRJXLUgC0X2Yepg0r5soBHicRAeKi28PNOIYSnDjnUbkCv1BsqslUUonUvUQi0ZdMOKOBl3M9r9hRLPsd0/kgO12oZL1YwgqYRlh1Jc+8vaHmekdL7XPf+ZdP/c+/+i7z2Tt/1REgwInH7X9RLpf+sFrFAzU4eqDOrcGJpkiosaQRBDVAWF9ARXDqT9CIXbZsmQjiKVWrGi6ch3QeUACSBhGND7ISkZiD1yq4UMONuhbU1mHbpCimJggjqbxWQZeuWxr/FDvkfxoQ1MugXg/7o9S56r2mkUXqVwoC8jW2y2vr6+sN/W9YD8B9gwYW+3H58mUxsnhfpIrltdEIBtuhgcU6CxqzvD9qjVA3g99p7CmgVC82x42aINTiYLssYOZ3jotGhfhcaIzx/mhokQ6YxhjHTfWI9Hmw37yWY8xxY194LTVBeI80OrXPbJ+GHp8Zx4xjzPezD2yX4x31wqsByXtjv/lePjf2g2OhRfA6dtxH+fkcZ76Xmkc07Hmttqse/KHiEE6PnMHhwaOiN7PIno/1Teuwvns9krEUXMuks5OKe6pawcWxCQwVS6AGXLLgYV5dDTpr02jOOCQ1AbVXyaI2WnFwZSrAW6fOo+/eGFKpDLatWoxH5tehOwmk6PRkyroXg5/3MXTzLt4/fAq3Lt1FQ0M9VmxaivV7VyLVYPPYn43glEplTE/PyJjx/hj15LzslHGrQTKVlBotgTiVKianpiQ9bejOHXk+nZ0d6O6eJ59hwC8zLQypBTXPOL5k7uJ6Id05x43fo+CQ13Iec+6wD9SM4txhP/i8db5xzeo65bV81vzO58tnx2t1nWpEj8+O81fnJtvgmua1nJs6h/g674efzXnB9cTP5fxh25xvuvY1islrOW4U2OS1nJdcIwTrGqmIziG2S5FP9knnMe+T81qjjlwjHAudx/yZn811So0tZUbTdjmuXNOMzHB9NzU1SeoZ16lGOnV/4f1RB+fI0aM4/u5xGeNnnnlGSAaSLnWnmLEQE6FPd3oSsZvXcWH/fty9fAUZO4W1ex9BZstmBN3dKKfTArbYJq1VpqIbdMsyCANoovuaOjf0ddoMnk+Ak/1r13b+urOz9eivehb8su9jitqxMILToh6PaIejYexftvH/P10vlLyq7RJ3ZOI75Hx30ugdnsLLvwTAuX/f96tyghiNtPvsagZGmYQzIXESI86U1MQJKoo5+FNDiBenYFXKiFUpoWgKaB4EOBHGtjAFRwCSkAwo/Ta/G4DDuqKYm4KVrkO8th3leBKUOyTIYPssTUnaVbhkTqMeATfeio8iheGcJPKBixLJB6itECuhq7EG8+qTaErbAsQyNQ1IZTOwHaYllQyzGaNUZXoq8qB+ZTnmYDjv4crgCEZzRXhVWvj8fKZ+UfCMXgJ698n6w+hPBUlU0ViTwO7t67F+2SJ0N9ciSyeSXyRJlhjf1RjpFKmeFJcIUtwmW0wAp5wXMFmJ2ZipOBicLOPExWt459wV3Lw7gQo1GBidqHpIUiOnoxE7Nq7GhpWL0Zil1gAL65lWRe++UfVlUSifk0ATgjOLo07F3jI81nB5cdy6O4HTPb04dvICpkuMgxl6dIkMsj+cb2HEjVEnGvNMi6J3rLOjEzU1WYmKycHMdsueYTgiD38yCdchKK4KcBRdCQEIJH9wzJwKUxRNnRNr7W2zcQs7H/OvGTny4JepO5Eg5YQhEbAt8T4q0wrfw79XLUO+4TEdkNE/vp5MIFNTi0ZuyE5ClLIpzCaaBdQr4ZxknQtTGitldLU3o6u1SfR+3HgV2ZQr4qZJ3ot44LlpVuT9PIyZokd2ukLg4Py1EamJS9a4qGt0YccruDc0LExo9XWNGB+fQCJdh3LVxni+iJn8NBJxRgGL1VS8XGjMWIPzOzpG25oaLrQ2Np9qbqy5XS7MpEfGxxbdGR5fNXh3dNHA6MzKqXK8vlhN2H48g5Jnkfjh+rz2huf+6s+/8BnA+S1s6oZkwP7TYrFEkoF1msLBPYjzhGvCeOIN9aoesLyOB796bzUyQyOXhhANbwr3MVedBvLnPvc5MYhotPBLvfs0zmncvPHGG2KA01h49NFHRZyQBpcU34ZOJ4IFGm7vv/++KKTTcKNQJP/TSFajXgE826XIH69nv1SlXY0hTTPjmqeRRUV3ChnS2KCIIcU+KXqokRkFTjQGCW727dsn+wX7+thjj82CMvV6sx8EFufPnxdxSxp7VEbftm2biAjSOFUDkmPN/pw7d05U5cnSFB03jkU0kqTAicryPE95T1SK55hwjNWjrREsjgXFHylOSsOYYqoUPeS1mmbE/rIPBCEnTpyQ8eDf+Ow2bNgg98exUKNQQRavo/AqDU6KgvI/DU/2QcUaaTRy/6KBzHHjtTTS2WcavxqF00jC7el+fDB8GkeH3pG9v6vaIRGcrUu3IhlLw7UTksZT8jyMlj2cGxnFcJmEBQ6cfBnt6STm1WfRUZ9GTSoBr1xBjoKZXhwXRgs4fP5D3B6dQjqVxsal8/HIgjosylioodMtbsMrVlCcKmGwdxDvHT6FoWtjSKZSWLp+EXb87kbUtiYRtw1TmgGGPu7dvYeTH5zEwYMHJGrDObR58yaZQ6mUSZ0Sg9TzcU/m0FWMjAyLbVRfV4OVK5ejtbVFdIok5ZHkQp4vqdEUtiRrF0EtgcKTTz4pIECjEepo4Bjz2rffflvWCucb+0Ghzei1BjjlZJ5xjZw+fVraffjhh7Fq1SpZT3zOGsnhmua8YGE95z7n7Re+8AVxGhAM6Dplv9ku17LONzoUtmzZIvNNga9Gkzg/uS44f9566y0BHlzPXCMct2gqJecm749zk+uUZyGFSXft2iXAhffHOalRJO4tPT09MhZchwQs3AM43ziPNUWSzgWuJ47F66+/LjYB96qdO3fOitZG6/P4Gezv0WNH8f7JkwLUn3rqKRH7ra2pQzqZMnXi5RKsiVGUL19Cz8GDGLl6HVknhRW796Buxw5UF8yXCA4jPgRgYic5lgE7YaqjRrp0r4imthpMEdMUtb9x7cR3PgM4n/IhKugzZI+RmpWYLREcVwBOCtfuTv4KACeqc0PWpp8PcAIWJIY6APGqh0puHMXRASA/LmxqlFwTGscHmOdU5+YBegNjVEryr9H4Mbm3BCoVxCwH8WQGVk0TnKZuFGMpeFUqHLpCe7ygqxUrF3djfnsLJoZIIzyF6dwUcuUS3Jo6DI4WMDQyhUkKxlXy2Lp6CdYv6UJ3QxqVYk4YX7I1WbgJW9KqhO6aIcpCWRTtCx69VC76x3N45/wV3B6bRt4jSHAkjY5pe2LoxpjnKgqiiLM2g4WhsQoaa1PYumYpNi9fgOUdjaIxk0qzJsgXutF4LGWIGpii5Jgc7pgY8R4mckVcGRzF0VM96Ll1D8MzPipUYZYQaglWxUNd0oYdFNCYdrB8QRce3rEFC7vaUJMkZ01IRU1yCI8pYoQELPvJmKcjFKgxjM0Uhent5IVeXLg2gLGCD8tNmxohqQEhLapJz5K0CBI1UINHCvZ4zzEkGYEhLWdTIzI1WYyNjWJ0ZAQz01NmdfBZ0ssl6TMUGzOGHDcUyVVmnUlID8oUBR5CBD4mB5qRDWoekF3CsNyR/YzaMEIgy/f64fxV0VbmtodsPKxxYbyttqYGTS3NqK2vhx9UcXvgjoAMAjGmo4HMQCHVOaOCKauCdSuXYvWyRahLk967itqUK5G2dNI1/VGAUypJJIjsLeVKHKN5YP/7V5Gsa0G6Ng3LKiKbcVDK5VFfUyvG08DtAUnlHM/7uD08gcE7/bD9MWTtstfZkLq7e9Pa4+lE4j86yczZYrk83b18eZC4cyd2aXjYTlp+i+umt5y+dO2f3Rgc23Z32m/14mnMFC10tLb0dne0fv8//PkX/6dPeWv67OMAek0F4OTzxT+sVu8DHE2J4cHLc5TGBA17GgKc5zQSaIDQG6pGEAdUjSIaFTRYaAzxuj/5kz8RdXDV81CDjO3ToPjbv/1b8Z7SaPvqV78qAICGkR7oBAD8HAImGiEEDOzDE088IYaWghsFYPxOI2v//v3SDxoxoja+Y4f0WfvJ9aypZ+wDQRk/65FHHhEjkh5c7Su92rye40Ag8t3vfleMWxr0zz77rBg6Gu3RAnwahjT0CEQYpaIBqYAhGmXRVDkab2+++aYowBOsfOtb35pVddeaII1m0Wj79re/LQYtAQULnWlwKghR7zfvh+P2k5/8RIxkXss+0CibWx+loIzj9sILL8i4sg+7d+8WYKTPWlNlOB4vvviiAE4a3zpu9MKzba3NYZ8ZGeJ8+N73vicgmADy93//92c96urZZ39H/RGcHj0rJAPM2GIEZ1PrRmxZvEVSx6yYE9YSVjFVreLC6DgGcwWp73TzZcyvr8P8xhq01iREg4gAhxGciVgS13NV7HvvDG7eHRWSgV3rVmBPVxZdDmtzqeFDpkcLKMUE4Bx87TCGeseRSqexavNyPPLMTsRSpv5wVsGiauHu3SEcOXIYL770A4mcc3wf3rtXyAmkSlYF0FkYXvbEUGfUgnpEjQ112LVrO9raWqSYVs6bmC1zcXR0XNbG888/L4Y6AfUf/dEfPRCJ0HnPdcu5ybnMecoxfvzxx2XeaySAz4Lzk/OE4J/zgiCH6/T3fu/3sGnTJpnH0TXF6xk1+f73vy/GPdcm54U6Ivj5nJ8KMLhfvPLKK7KeCDwIsr72ta/J/NHUOr6H17OfHIu/+7u/kz5yPbPP3AvUucH5pimAhw4dEtDCiBbnMUEyAY46WXTPIMBhpIXjRhBF4PbHf/zHcp5pxFDfQ1BGp8xzzz0nz4SA/vOf/7x8V6FbjfbyO8fgwMGDeOf4O7KeuGft3r0HmVQmrA2rwCHJQDGP4OplnH3zTQxcuIhEzMGmzz2BlocfRqW7G1NMt69UZO0UigUUinnZayfGxuUZcUwJILme+J3PReulFOAUS2WmqP1WAM47pVJpaaVS+UcbwTGTzRDPiv4LLPT19yNBlMsIzr3JXypFLbRAZ6muuWcowDHMZ6TBpuEfUhtL7MSk8rAOg57uYGYUxZF+SVOjrgp1XoyCiGEfV6Cj6XBKuM06llma6JDgntcQQBlFYxtWMoN4TRPsxm54ThYeq2SEAjlAS30Gq5cvwopF3bh6/jwmJ8bQ3tmKBcuW4t7EFD44fx137o1LpMGpFrFu2XysXdiBBU01wgaWSSZQW5NCKu1K/QILuFkgXi56GBubQsFnilgCtyfyOHb+CnrvjSPnMbLhSu2OYBpGRqRMiOFvEh4Y/Ry257o2Wusz6G7MYnFzDZbOb0dzUw2ymYRoKiTstBS7eyQJoO6CX8HY6ATuDI2gf2gEfSNTGBieECOY9x13aYgbHRVGZPhM+AxIIpBNOpjf1Y5F8zqwoLMF85pr0VbjIinpVWT7YiJdHOWKg+lSGWNTk7gzcg/X+wZw/c447owXMFUEAlKAk1VBImsmMiURIBFhYwpDIBEgE88jS48rrCUkgMhSxDSTFBVypnGx7sZ4Uo3SNlt1JGJjGPnkUJccWRPFIXgTcjJhCeJGxXCxJ5E5pfCmd4YbojDfhSa1sI0RXArAiaFMRWuqFjsOXNtBgsAx1A8qMmVkJo/JGUbjjIAmQWqs4kn0jgpJBI9pB1izoaLR0gAAIABJREFUbBFWL12IlrqU1JnVJglwXKQTBDhkdzGhb97f+PiYiYjBwkg+hh+9fRGdi1cjkXIxdKcXTjzAvI4OtDQ1Ip1izUxZgPrt4SlcuHoT/f29SMcmCguaU2PL5rV+sHTBon+TtBKXnnr00fEY+VAjXxcvXnRHC6NNPdf6f+f89f4vD47lHp4oVJsLQQqtzW035rW2fv8v/+WX/sfPEMenPwKaolYqlf4QwFoF8lwHND5MLYgtXll64TXqwUOfKR9RY1ojMzQeGFU4deqUgAwa6vSGEgCocRVNPeFn0GhhOgmvoUeWRogaKtGUFhrJ9LTSwCDAoYea3lbxgEYIEHgfBGM0/i9evCifSyOLURGtJVHvqBYaE1TwWrZFw5AGEUGN1vPQ2OC1HAOCMvaZxgaNK3qc1VhSsKIpWhwDepx5f2yXRiFBlhoqHDetOWKEgxEfjh8jJuwzDRsFCvyukRz+TI86ozP0jOu1US+vXqvpbPTUs93169dLP/hMzf5lyXibqJ0vBjWNXt4LQRnBqdYuyX4WFoNzfPicaUgqaGG7nB/R2ge2zXGjgc6IDz33bJPASUGTZrTwOVLo88zYOfyo58eSoramdiW2tG/Gms7VqBToo2NdIKP7FkquIzU4tyanMD2TR7pcwYr2NnTVZ1AjNZhMx4WQDOTcLO7GUnjx4HFc6R8Soc8ndm7GjtYEWlCAVcpLXaNrp5CKpzDcP4L9Pz6EGxcHhbafNNF7vrgNuWBcaKJ5IEgErGqLM+z69at47+QJSQfetHkTlixdilQmE9J1Gzog7uHJVBrXr16TiFY+NyNMnouXLEQ6k4Dvk1mV5xmzAowDjelTBPWc05zDjHIq0YCScGiBPYEII3WMuHBtcI1wrUTrdPjMuQ44jznnGelghIORPRrsWjun842fxWfGdtlnGtqcF5zHGoXUOcrx4BriHOJ847V0WDCKo/U7Csg02sL5TpDMOcDruPa43rQfujOyHwTJ7DOBAK/lPTLCGU2dZbscFx03zk3uQ5xvbJdf2l+NzrA93h+/c4w5bgQW/FLSAs5jjhvHa/+BAzhw8ICMLYH67l27hfyCjkPaDMk40FAJYA/049SrP0b/ufPI2Elsf/ILqNm2FfnWVoybgZBxYaYI2UsJzAIy14a6hVpbx+dr6r1MNF0jr6Wy/xnA+fSPTvOJ4vWWNAduBCxUhgAcN5EC3DRujEx/bJKB+/dgKHlpgAqjGNObDPQIKaRZzC/JVPIWUeQQ47oCOyghmB5BaeQWYoVJAQ5SoSOX3icrEA6q2TIc43FXsgG+boxdQ1nFCA498CIQmSDAaYTdPB++m4XP5DKx8SmmWBEDdM2KpTj97rvwykUsW7kUazeux+DIGI68exaDd0YNZ75fwIaVi7B28TzMb6qTyEdN0kF9bQrpNA1OinrFpV/FgofRsUmUfEuK7G9P5HD03CX03h1D3o+jEk9KBMco7Bqx0bjo7BAIGLpN0lHSVWbDR8aqoCXtoKulTj6PoKomk0HKTUlRJWswciz2LXsYHp3G0PA47o1PY6bMOo5wvFn3xKJzAR4cXzK1GApFAiuyySUcG401WXQ216KrKYPOOhdZ14LLdC/LFuN7ugQhOBiZGMe9kbsYGhvHeD5AkUJoTsYw5HkGRFGINFb1hSVPUhGZvkdQwBQ1FuNXOAfJi8/aEkO4kLJjaKitEXpqghHRxhFqTnN42WHBp5BIsM6KbDAOBWlZ3E+yBt1ojIgsIzi2gEdDkSyHN6/je0MdCnr3pP5FmM4M+448E5IACIV4VdhY8vkcpnM55IoeykxrswybGamoqf8jdOi832oZSasqAGfNssUCUu2qLyCSEZwMAY7UwhngRRKFkbEReH5Jar9Gi3G8fOAc2uevEM2e6fF7sGI+GupqUVuTgevGMTMzgY553Rgay+Hk2YsY6L+O9nR+ellX/Qdb1q54cU3n8v9n9erVXowFGx/xVa1WYwfeOTD/8NmLfzAwPPHNm0OTawqVGrQ0td/obG79/l/+N1/5DOD8FjZpE8FJ/FmhkCfAWaO59JybnMOcz9xneKCq114NUTWKZR6H1MZ6C3wvjVkaFgRCGumJGvV8v0YQaFQQRPEwJ7jR1CZZR3HDVKVGC40nGi70IjPFika2Mh/JLh6uO/aLn09QxJ81NU3vTdPF2QfeN41H9llrSWikqyGkYEjvk78TsLAN3l8UvEXHg23TMGQKHA0X9kHTzXidRo+0D7wP9pf95v2x3agBGQVlfA8NVI4br2G0SY1eNfYUPGk9EK/Xdnl/HEs9pxVI8jvbZDqQjpvWZJgotQE4vI6vEzzxWvad98fx4JeypSmY1bGkN33uuGlqmvaXAOf85EW8duUNEfrc2LIB2zq2YEnjYqBEpxzP45hh2kwlcS1XwM3xSUxMTqEOFlZ1dYYsakWp52TEp2wlMONkMJmqx/M/OYqemwMCcJ58aDu2NjtoqRLg5ISVkixqBDgTdyZxbP+7uPj+NbS2tWHznvXY/PhaATi+UPpSM40RJYKXKmZyMxgeHRZHa0NjA9LZrNgRvsf9XxTrBJgxCs96S2ZrlIpFtLQ0IpliOjfXnDFgCbRIGc0MAo10cpz4/PisdS3p2lTnhAJJzmcC32j6ZnReRCMdnPecl5pupo4Mfc7aNtcd2+V7tT5FAX10jWiaKOcb5ySjf/yv5AC6TvmdbfN1AjN+ca/gHGJ7nEPR9a+OC64RrcHhHNR70f5G01U539iO7kM6f7Xfuva4FhlNYrscY/ZXa/V0fqojQlnUKPRJYCjR4e07JcPCsPtRB6eCuqCM9OgITr/69+g/cw5pO4k9Tz8DZ/06TDc2CsAxDk9aB7RXzNoSjaeQBCXqDNLXdO+i6WBqcNJ/4yYT3+ls/XRrcI6XSqUl/5gjOJKvK9EGU7/g+1WhR3TcJGKJDG6OzvxKAEd1cES/RiiefwbAYWpQ1RKDl8Y7U9L8qWF4I32IFyeFSU0T3BQkGWRjwJLGc+QQCJkFRL/GqLOFnLxxEWpkaJtEALGaRjhti1C2SRpAwUlugnQZFLF0QRdWL1+KMyc/kMhBx7x2tHW2SRrWB2cuY2DwrhS9V8oz2Lx2BdYsWYiO+hoEuUnUZ5lalUEq5aLEKAUP/kocxUIZo+OT8Ly4RDQGJ5mi1oPbo5MokrmK+kLcgANGHETIRABOyWeakxGXJHARI5wUzQikTgheQSIFSceSovuE7Yh4HCMXhbKHgh+gUAZKPgSMMFVMGIvDtES/XELCYTFPKNQ6y25mSBcYiYj7nohxpiwPtS5Qk3QlakJyAR8WJosV5EplFMtkTfFguZRQtQ3zXTwhtNoipkpGG+p1+CUpskeV7GiG2YzECIzyKPOY67Lg00StCAQMAGO0xkImk4XjkhqZtTVVQyXtugaoUx9GhOkoyhXSNVAwlKwpslGRvtMYAKxZIOLR2hwCGjlc4vQOEuj7oi/EsWFRIutvCKwIvvj82T8CKPEyEZTZrgA049GqIOU6hh0ooM6Ph0S8ilVLF2HV0oVoqknLXGcNDimwWVNEFUE5BMIC5eHREZS9PIJYDFPlON545xLsVAOam5rRXJcFHxsPaj6nZMrB9d4PsXHTZlAY/dyFSxgbuonlbZha3FH73d//6hP/dnHzhqs/C9xE7fZ/93ff/lrf0Ph/cf5a/+Mz5azV0th+s72p9fv/93/39c8Azm8B4Ny6dashFrP+y2Kx+M1qtbpaoyD3AQvTPo1emL6mhkH0sFVvIuc4jRUaHZquxSiB1m3wvTRS1DOrbdE7qZ58TXNRz7RJxbgvMsm21PBQb6Z6gqOGkwKdaCG/GirsZxQMKKuZGkb8e9TbrOlWasRFr9d7VgCmRrreIz2+6o3WaJB+/tyx5LXaB36PAhA13tQTz8+L1sQIM+IsMDUAJBr9UiNVr4kWZCt41eeotQ98/1yjVD9fvyvLG39Xut3oNdG5o3NIQRuN5bkAi9dMxibRM92DQ7ePYnR8GFtaN2JrxxYsqluIuE+h7FBQkWnIySR6CyXcIhnO9AyaLBcr2tvRlLRge3k5zxw7OZuiNpVuxAv7j+LSzQFJUaPQ57Zmxwh9ekXjAKtYcCoOpu5O48yJCzh15AI6Ojqxac96rNq1WHRwCHAowyCqdqy/5Rrh2eqwTrUq6dHcw7nnivYXhY5FHcdC4Plw3dCpJgkmAYqlHCq0RwyJGgKfJDmuABw+WyUJ4DygEa7jps9MWch0Duk64zzm/2itlYJwrgGtu+P7dR0pS2F0S+Jz0Wv1WfPvUYClc17XrEZL2J6CJjXO2ZamcirI4GucQwqO+T3qSNH9Q9e0Ogm0TW1P+62pdtF1oU4FXRu8Vj9fAbyuS+2H7ivqlGEUmdHTH7/2qkQiSRO9des20Q3keS4EsL6HdDGHuslxnH2dNNFnJEXtkWe/gvjq1QJwqIOjYyWOVRh2Qc4P7Zc6BvQeeb2uL85VP6gE6UzmP7lJ99ufNsB5NwQ4zXoT2kmdSNGw+m/hfPuNfqRusKzBoHdcIzgEOExRE4BDHZy3T+P2L9DBebCjjNDcFy6Ukm4RwDQkASy65m+iwi4K8aTBDYRy2fIKCKbvIRjtQ7w0KQauSGeG9TSzsp6RdAfjkzZGsAZ15PmF6vOkU6HuimxjbgZWXSvsliXIx9MSwbEYSpd0Ih8tTXVoa27C7T6mY9RLwX+hnEdbRwdGR2cwOjKOmZkp2PEA3R1taKmvQzbhAOUSGuuYFpKSQrQC61SI9OnZD6qYmc6jUPQMKCiUcePuXUwXfdGboT+AqVkSwZHyoRgqLGqnACtzli1L/ucmxwScWDxkbRohNKAZHfElAsbaEkYBRBW7alLVYjbFHqnaQx5sgjlROUGs6gkNtsV0K4veLUZGIBE8iklKFMz3kKCej7RvxGBFiJQXxmzYiQxmyhXEHVuiIqTYZpskc+BniWYQDxcKTvIpqreX9VThHFDS7/vROZOqpumHZh4RsEaerXncBpZF/6CvayajmTTmXvgWAcQm2VG+Iu+Vt4QpbrNVXTKfQpYUjXsopfps9NAYKcLUJ2KZHGmjZ8RTnrVKCDzUpZNorq9FU10NMklHolO1mRSyIY1nueQJGGdKBzfFsYkx0ULyqgHyPnBjYBzTuTISloOGbEbmyXSxKAKktmthanoENZmseEK9fBGVmSFsWOSOdjQm/v3/8Kdf+ItYbA2ZOn7h11+/+eKeK72D//Tchzd+f7JQV9/S0N7X0dL6/f/rXz37WQ3OLxy9T/4CAhwg/ufFYvEbAFZFwYQ5WM26VPChKStR0BA1UA24N3TICmoUFKj3WNvSs0+NGG1TozayhMLUUO2XGhpq7OuI6LnK1/l+TadSw4bvV+NFjSA1vPldiDsY6Q3fr9fqGaZGXBTI8TX9XQ07/h41SBSsRPupYEK/RwGAfj6vVwNV71XbjnqgNeIWbV/Hme3rmGob0RoatUGihq8atvpsogAsGqWLAhh9P/vAcdTP1ecfHWftmz5P9dBHPe4cyxnq4Exfwv5bBzE1M4kNjWuxvWsblrcsg58jK6bZcCWSnk4Zoc+pGczkC8j61GdrFZrodMxDpVySmlnfYYpaDe7Gsnjx4JHZFLVHt64XHRxGcOJFUjyT7t+FU3ExMTSBD46dxakjF6VGZfND60UHJ3BKIpYtc4D7qkRbWOsKeBVP0tdiTFUO2fcYFbIt7stMP44h8Og0IJEA/9P/5AmZAuJMZK6IeKjWGYkUQETvRdeYMoEpWFFjXAEB36PzQ8FP1DjWyADb0zUYJb3Qa3XtqMNBjXxN8VKgEF2T2if9W3Su61rSdk2k+P5a0r9HAXrUuNf5r3tBdK7q3NO9g991zkejQXxd+xsdk+ga03uIrlf+zHFnPR1rcF57/TVJfWOKGkkGKkGohVStIhmrop7p4/eGcPr110QHJxl38PAzz8JZtxYzTU2YpF0c1vYqTbSktgYmYh4FYXP3Iv1bWWiis//JtR2SDBz55E+Jj26RLGonSqXS4kql8o8a4GiKGpmySH0YTVH71VjUjJinWpAKcDQCo1o4BBXmi16TEOD4OQRT91AZ65cIDtm9TDvcL+9HgWZVEMMWBNxEsm+MNkRYnSO0zWF6WwhwKo2L4Ll1ovkhaUis6aiURAgzlUiiVCC7FhnWjCaN0PeSQU2M5gqqlRJSwoZlSdE51eJdMpc5NFJjKEshvQl3cygYWZBUONbIIIZCEKAoKVRGf8iih4mOKS5sgrM4U7YElgitccqKoSVLlfkqZkoexvLU6Imhua5WWGhYO1OplJEvFjA1RR76CuoaGlBTyxB8FcVSSSIkualJWPBRk0kI7fLw5DTyJV8olVtamqVeJ+a4ImrJ+3O8HJwYN1gfY9MFAS6k1PSZdzw6DieVQYZh/mpVKJ2rgS8F+NQY4GkyOj6BXKEsVOCWk5DIEtlImBIp8yACdHiwGHBj2EcMY57kHs4KvMqmEgLa2QJSBT8h6FWBzFkQIz+EUEpQZBj3C4GP1AdFANRsDlfkA2anlpAjKFjSjUWUjMS7I/3jE5X0RBMF45i45Ph3bKGKlhTHaoCk60qtEavESyVPgCajqPydntMqJ4RN2BrHVJ61RwGcWBwZSemrIu9XEBDQ2gRFRUMoXbXg8jAqjWDz0uS99gbr3/63//xf/cXHid7wbr535I0tPT3Xvnb+wxv/bDJf19zc0N7f3tL8GcD5tE6lOZ9DgPMP9d//tef5XweqK9UgjhrGrNdTw1SN4qhBrQZC1OBQo0BfkwhoaMjMBThzb30uqJlrOPHvUUM9agioET7XUOfvUeOFnxkFTWxPI0fqpdb+6rUKjKJRnrkOSr1vvUYjRur9VgCjhpL+Ho3oRMcjanxFjTI1MrXPUY+2GogK8vg+9kPHYNZjHKbJftTnRY1LfebRcdb5oOxZ+szUUI06dNVjHgV7cwGXjpN+bt7NSwTnzd4DmJweF4CztWMzljYtRdxjujVTqyliDPippNTg3J7JoVAs/3/svWeUHNeZJXgz0mdWlvcGQMEbAkV4gB6iSIpWlERSrVH39p79PadHO2fPWTs7+3PP/prZ2Zntnpmd09PqVVNaShQp0YAOIAgQNCC894UqFKpQvipdZGZE7NzvxZcVVQJFtpoC1d1IHrBc5MsXL5659zP3Q60TQm9zE9pSUSStCsKSAxyBbcWkDs5YpBY/33MAFwaHUZupxUNb+rCtxXhwYhUW3mYCaBhRL4rp4Rl8duAojhw4LbkpG+/tw/r7V8IOsTQAT1t6ZVSG3xi3JFydCmsSPcKwIw/RSAwejYUMq+NOyhA/2ctNsXCR3WdCLf8xEkFyJqkqaiIJdFyCwF3nhv6Nc0E9MkFPJf8e9Jbo8w6STbZFD4uun+C81mcrSMon8EHiq+0F9wH9u6os6ty5lfdE+78QzAc/IwjulZjx84LtLSRTwT0qaERQoqbtaN90fQXXQ7BNHUf+nSFqe/buxe63dku+zve//32wDg4JTrDQZ41dQM3oMI69tRuDJ08jFY5jy6OPIbp+AwqtLZjl+VzN7zUWdCGOfkSIjulCw4DuMyoTnU6lfxyNxv7THYJzmw9SeUASqyrHhEA9Jl1SRc2LJnFpZBq/3H8c12crKDGUSqwyBjDqi0ph1cnqfyNKVT4sVYIzZ6U3BMiot0kAkyE4DKRiWI5PcMLFKSE4JrcmSHB8hBkYqzmCY66l9YWTS0iRn4cj2lvMwalrg9u0DKVYnST4Wx4LbXJzY9gSvRXccEweDT04zMm27SKi0aQQEUNTjNfE4O+QkBMhdSQa3EQpmMBQKQ6WyXhHJMyCo5JSA4+gtAqIGYYWFquXVMHxCY5s0I4rif3tdUk8tGmtFKq8MDCEw2evyOGxec0qLO9uR02KIVI2ZvNFXOofxuDQJLoXLcKype2IRUMo5ArS1/NnzyA7M4mmhlps2bYdHx45iZvj02hobMT2LRvw6WcnYHsRNLW2o6ejBRk3i7BTwtjkNE5fHUamvhGLu9tQLuZw/NgJJBJJLFm6TAQNzp67gK7OLrS1NCGTSgnoGh4exZmLV0RdzUpkUGAYHj1MfoYWc1TEv+QLRAg9YK0hzkVTGsmo4czthv53WmjLJ0HmqZu/VYnLvK1w7n1CZ4xQgtFjM2pqcnZV6fT8hWi8g+yHeZ+SKHm+0s05yXKjb2Hyr+RzRA3PkDl6pMQjSfLq5/TwNySf9N7QM0dDg10iKWTxT9aJYriduSnmTEWlfhTDDi1UmIPEdthmmeIXISSYhFuZwN1LozfbG6P/5ul7H/k/1q37ch6c//jW6/deutT/RyfPXf0ns4VMbVNDy7XO1pYX/80//+7/fJu3pjsfB+DUqYHGTMb7UalUfsHzsCpoteUAGSA6V01dPRtBK2swrENBg4ZLKSjQ64PER+a1n1+jB7jZWw2hClpmFxIJvU5WgA8Q1HrL/mjBTm1/ofVWH75+TrCCuYI8BVjBe9LP5TXBPqu1N+jJCZI6BVjBvmqeUTAPJ3hfStIWejeCAI+W+SB5ChIs/XxtUz97IVhe+B69b72/IDEMEi5ep14mbSN4n/p8F5IX/l7HSYUYgkSQn5ENz+LkzGm8ffU9zM5Ooa9pPTa1bURv/RLEvIQQHEYucJ9SgjMwm0WhYKPOC2NpSxNaklEkURJxGysUhR2KYTqcxGS8AS+9uw/nBgzBeWTnZmysDwnBiTtM8DcEJ4aYhKgdIsHZf1rEGZiD0/fQahS8GeOxZxggCYju/vSyU0qJYZjicTfh7DQ20QhJkiOllVn6wDGng5QakBxP7tEMc+PP/iHgR10EycPCua8/Bwls8BnyvZzfWriVP/OZaoiizq8gEV34nPVZBtfNwg00SIoXGjiC79P1pZ6Y4Pzm7/TvwXmibavXKNhnnXO6byz0zKhHWL1ZujfpOOh9614S3GuCn8u/63xliBoJzpu73xSCQwVDEhx65ojDeDRH3QpIcDJjIzi6e7eoqCWF4LDQ53oRGcgywsXfZzVESLzkgmHme7C1X0FjE6FrqVxxvi6C80mxWFzqeV5T0KKxkI3+Qz5p5V59ECbIMBSpenAMwZn60gTHF2g2ilkCyYyHhonSqoCmW42x3hvgagiO6xOcOQ8OCQ7zP8QrLC9DVoJqaub3vlVfEKVPcCSm1geiQnZC0g8SnFBdB7y25ShEMpKDQw9MjMVeKFFNt7bDit2mKJXHEK2IAakRFqp0mNzLKvJmZ+PoSXlS1lqhVDLzQJirQdEGhofRJUqlMBcS+8l25O8E7X4le4JjiXJyDO0jwaHwmESalW3UJ6NYt7gDP3jsfqQSEXx68gxeeXc/srM5PLvrXmxdtxK16RimshOIputx+tIwDp+8is6eHmzftBTRUAUzUzNorm/E0SOf4erlyyJn/d3v/xF++upbuHp9GN1dnfje09/Eq2+8h+GpIhpbO7DxrtVYWhtCbmIEZy5cxqGzA1ixeg22bFiOcCWPjw58hGIui41bt6FQAfYeOIQHHnxIEudJWKha5nghvP3+hzh1eQiFUBxuPCXSxyRnvFsm4FNRTEQnAh49mUFCcEiIbpUXr8+aGw09J2Z+fP5Ls7XMM1OiQm8Z50yYsdp+iKOIvilX4vpQw528y5VnEyQ4kkzrz+Oq79LvnqwvRvyRbDOcCB5ifh6QzmlzULBNhhGavLGKKMBpNpknYY9UkmNej1ehVCrD0GOS3ybgjVLs3LydEOIeEHOmsaLLHe1uiv2n55985F+tXbJ25Iu8OHv27IkcvXnzqWtDY//12UuDT+TtdKS5qfmKITjfu0NwvoaDwBCc0I9KpdILnucJwQkm9jP/hv+Cll29RkF90MoZtPIraFUCpKEzC4FVkPx8njV3IcEhsCfYUA+CAuaFgCRIKBZap4MWYvWAaA6JenGC4CkI2vh9kDQpuboV0Of9EUQFw/uCIFPfy8ev4EXbV09NMBROx4LtKeBTEsI2tO9sK+jh4WcGlc1IsIJgUAEVv7K/mpOhuR/6ucGvfL/mKinRWkg4FfsooA3+PWgVD86naUzjxPRJvNu/F/liVjw4G1v6sKRuCWKgOie9JuZ0Z4gaPTjXpmeRyxeE4DBErTUdQ8Kzpf4bCQ5FBmYjaUzG6/Gzd/ZJDk5dbR0ev38H+uo8UVGLUXGNZ20ohjgSmBmZwaf7j+DYgTMi27/xnvW4+6G1KIVzxqPOKA7mc/l5YuKRkzBw34Dmn8Ei8ELLvJQRoMCN+dnUazN7M892MSbREBWOCFiWoGef8AeB7ULCrARE15KSAx1fzo9gKBjXTTAnRuemtqtzUQmHrg991jov5VTUyAZfbCRIpFX8Q+dvcF2p91L3j2CIXTAMrorO/GR89UbqfNFrdX7rWGi7QfIcXM9BkhQkPQsJ/8KxY/uUXaeK4muBELVt27ZLCQgxRoaAmOciUyqKB+fIm2/g2rETSFpx7HzqaSE4uZYWzEo9O2PQ4VwwR7QxXur6Zn80r4rfa1/Nmjd1cL4WgjMwMHCoXC4vcRznHy3BMZPNbAILCQ5Lpl++OfOlZKKrKmkCH01+jXo0ggRHkaMqngkw5abhKcExHhxvoh9BgmPwpoYwzYUYyW9lH62yIHOlFHX0Q9QkAd3Y6b14DUJ17XBaliIfrmHKGOLhMKLhEMr2rCTKi0u7YiHGOHXLRQXMK7FQtumWpk48lbeKiIbDYvWpFEvyvQALEhgCU8mNiInnhgSHqJgCAASttCCJB182VypzUaUjJCBbNlKqujApn0pcTgU9LXXYvnYZNvd2oL21CRcHb+C19z/E+bPn8P3HdmF9bycmx4bw4acH8chT30UpUofDZwakuOeGlZ0YuXYe/ZfOYfuWLVKA8sqVfmQLNp545jt4Zfde9F8fRmdHK7739KP45Wvv4NDpy6hYcWzbuB5PbV+Fox9/gD0fHMR4KYpvPvIYdm5cJZKgDWW2AAAgAElEQVTRY0PXcfjQJ+hdvgKlUAxHz1/FN77xTZw6dgTXrlxCXW0tHnvqMbx34Aj2fXYW/WNZOLEaOOGE3CfnBwmseHFEVY+hW4YeGw8OawSZ/CufxwYiE4NJMUbRZuHL5NWYcVaOJKTS/52EKPg/U6Jbc7iUwFTBnE9w1INTEa+gT6TF+2fyd/gsmYvDvpPEBjdiEYoQLuXXOjLOKTNPxchgCLnMU38MaGXknC/TqkhHjdxMCa5j+zyIeU5+IVOLnkgLlmMh7LiII4+G5NTIkq7UW488sPmvH9/8wDuh0IJFsmDATg0MNL74+lv/1eDw+H9zZXBivYMUWpuaLxuC8/wdgvM1EByGqHle6L+tVIwHh/NFwY52h6p/3HsIeCkYoIpavDbovVEQY6TWTUoW22JCNNXONDE/SFb4dybSK/hVgK4KZjrH1TrNr2xPgRz7QsUjBeq8Xgka+0CApe9l/wgUNGyG32tfVXBAr+f9st0geQsCIpXQVpLFz114fwpI+fm8nv3R4pea66BgTMEZr1GpZv5OC/wFiZ9a11XiWUUAOGaqKMXPZFv8HcdD+xv0nPDahQBVx5XvVe+Q3qP2WUEzv2q7mnvDNnmdWsvZTpCEsl9Uk+PvlGBxnHWuKEGeCZHgnJIcnIpbxtrMKvQ1r5cQtTiSAZEBC8VoFOdnsxiczSFfKKKmAixrbUFHJoG0xfIEFF+wULIMwRlGGi+/fwDnrt0QFTWKDGxuiqAtZIvIACMzolYCYSeMiaFJHD5wTFTUGhubcNe2Neh7cDWslCPy1cxnlK3adaSeTbnCsHDInsqq9CziHOe5TPEeCsxQbAkuZmamxePO8SuWykhlalGTqRUDpF12BRsQM3HP5zPhnNdnp+RYi1XqmClh0BpWSkw57/UZLvSmsd2gYhqfhT5nDQNVAsH5JqHNPuDmdQq8dR4Hw9yoBKjziW0F+6vrWtc958+t5ltw3isB537Ba3kvKk6ic46fr3NP13aQEHF+8p/uc3ovulfwMzgmvC9dS0rQdW/izwxRe/e9d/Hr116renCYgyPS5X7+LsuP1FJoaWgAR3e/iYHjJ5GwYrjnqWcQ79uAXHMzpn31yaqhkhEVNJ7YZv/Uzw72Qb2m5r5Yl8/7egjO4ODgZ7ZtL3Fdt/EfqwdHrFMGeRkZXc+SQp9UUaNMdP9EDr/4EiIDQYIjhSpJcMgwJLyI1niVePapiu+9MYZ3Q3BERa1sPDjzCI6QJT9RvCoV7SdDmFVl6usEAIjJwfE/M0BwTIhaO9CyFHa0Fo4Xkcr0tIyHQ2UkYpaokeVmi1LV3qTQOChJnG1MLDdstVzKSTV65lUk6PKk2ljEuJaZlUgSw7o7hix5KNklAaNM+GcOTt51YFNL3QRHyS1ItLCv/sXkcgJa1gVa19uDR+/bigxr7aSTmCrYOHXpGvbv+wBP3r8Vd69cDMstof/6dSxauQ79Y3kcOnUVTc0tWL+8AxdPfYrTRz7FvTt3YFHPYgwM3sDkTA7feuoZ/OLVN3B96AYW9XTiu888hpdeeQsfn7qKghfB+rWr8cx9fTh1+GPsO3AQ43kXjz/xBO5a1o3GpAW3OItCdgaZunqMzuZx+sp1PPjQA9i/dw/Onz4tkpbf+/4L2PvRURw4cg4DEwXYVgKVcFzC1DiOYQlRoJSyqcMjj1MJjh/kaMLWDDWmAEOV7SwEnAscPXKl78ULvks2OJ9g+rQeEd+Dw7dIHpRhH2YTm0dwgDI3OV/ZTUmU1L4RJSsyER6Rpiq2OShMx9h18T/K2jCFXM2NmZoRc5bTEEIsMCahlQyHMGPCGHCGRiLEGURro7Ihhk1EYbGmk2NyvuJhymeM2+314cHli5r2fGvH3f97Z03T9d7e3uJvDJvnWQcPHowfH7r6vVMXR75zfbRw30zBay06Hlob6y93tDS9+G//+Q/uEJyvieAwB6dScV4IhbCa55RabQ24N3OIEq6UfFVwSklZyrlyDWqys4IGygZTFpnyrJRzJWhilXReq6BBrdIEK1rhnoCIBIC1JyhBq+BFh0WvZX0Pykrz7wwbYh0KSroqAFKSQ+lb9pvX8sV2mUdBshUMgyG4YX8pEcs+82dKv7Jd3qcW2GSfCdAJ8tgmCw2yHUo5MwE9WKWdn6dkjO2yHwRO7C/7wLFgu+p5UYBHGV5eyzHhPTGBmV+1Bo8CQ+0zw73Zd4IeqjnxWh03tVYTDLI9ylrzGVIul33gP96f7Em+DDi/sj2OMf+xDX0efJ+SWCUkvCdtl8Cac4JjxzERNShRfZw/Fhw3tssx4BirFLaSSfZhrDyKY5MnsPf6BxLlsCS8CBua1qOvZwMS4RQsqmdKrTAP066DM1MzGC7Y8nPCrqC7NiMiA02piJyhzE8tIIIxJ4JLOeCdw8dxdXgcyWQKO+5aifu6M1iU8JD0ywMwH7aSq2Ck/6YQnKunh2XcVm1cjs3fWIdYnb9HM7snbIGKoZNTUxgavomhGyOCOdrbO9DR0Y7GhnpEqIvjn0FUKp2aGMXU5ITInbN2T1tnDxpa2pCpb0I8kZb7kIgNCi5ks/IsOM6cJ5y/DIvSeaGEV4kQ2+S1fOacb5ybfA/nZ/DFZ8c1wjnBOcp1yuKafA+/Vw+JegJ5LWsu6R7AdvVakgpdf5wH3AO4lviP84BzjfOI7ao3iNfzftiP4HrSuRlcp7q36Hzj9ZzX/Hz2WdeeekPVsMLrOBa8lp/NNaJ7lu4T7LtKz+t64tiyXZVeV9KkHhTWqmLdnv0fHpB7e/bZZ7Ft63YkE0nEo1StDUnofSI7A+/yJZze8x6Gz5wTkYEND+1CDfN1erqRTyRkn6AIFzFmLp+TMZ5mUW+/uDH7zXWi5FP3TmMo+ho9OIODg4dt2178j5HgqJXOHJZ+RoTUCQlh6MYNRKIxuJEkrk3mRUXt+heoqM0jOAJcaY3/sgSHQWIMVzIEx5UcnDkPjgG+fu5DleCYGMi5l/HgKJCVHBwhUUbhqiLhRRYQqxEVNbepF26iXgiOa5dEbrmztR4dLfWoTaVQzNmYyTJR0YEViyBf5r3EMZsrYnp6EiGngM6WBnQ01KI+lRAFsVQ8jmQyIfG9osHPMDWpi+JgdjaHou3AtaKYLVVwZfgmJvNFkRamipx4IOh6Zx0DeCgJ4XKQiVrYvG4lvrXrHrh5Vim3UHZDuDE6idd+9Sp27diEdcsXI2aFkCsWEcs04Nj5a/j0xHmsWbsa65d1YeDiSVw8cxI7dmxDbW0Drly9julsAd968inseW8Phq5fR3tbC5741jfx81ffwuFz11AJJ7D+rnXYtXkNzp88go8+/hQ3pwt49NFH0NvZgphbQik3iVXLFsv9XhocxolLV7Fr10M4/MnHuHLhgmzwjz7xJPZ+eBgfHT+H61M2SpEEyqGoJM7zmZPukQ6KHLQAf1MYtlpZep5npqoLXs2zEWECn2zcCn+qpsDCKDf13qjUuBIc8/l+npTPqvlFPTwkRiQ4DJszoWviezHCEz5ZEVYsRMyQE7EUi+KKqTmkOnFGBYO/N5YgJTjSTCTiFyplCASLlEZkXrAOQyjMXLESLLrbRfabc4aLmPPI5Hlx7ljuLOpTTrG9LnZpeWPNi4vamz/oam+/uLKnZ+Lixe5yayssp+ZE+vylq53Xb9xc339j4qnBsfLWyWxocRnxeLFio72x9nJHa8OL//ePfniH4HxNBAfAn9l25Y9IcBR86Hyh3DnrMbG6N0ECwTNfJCpa20K9OApwtCr4oUOHJN+SQIGVyQl81YqroJpWYYK3d955R4A9ATILVhKIELSoZ4X94bUsCMginwQYrLnCgpUsnslr1dqrwIntsQglryeI2LVrlxTvCxYnVOBEIsZCiixYSfKwadMmqehOgEPSpf1lOyQAVFF69913pV0WGnzggQcEbJGIKADhemO7rJDOSu28T34+2+V7VGlOQ9gIaFjEkNXlL1++LIDwwQcfFHKopEVBmQIyjluw0CeLjpK0KCBTcMpr2Af2hfe/fv166QfJRbC/BIYEpSzQyOfHFws68nq+j2BV9xHeO0kp22XhRQJxFmjcvn27gD71ICgo5Fjw/jjOBMF8xhw3tsv5pGSP7Y4Uh3F47Cj2Dn4gymI96ERf8wZsXbYF8VACrNhGvzSJwKRTwcnxSQwXTf5MrFBCV6YGXXVpEc5JxyNgumveC2O0EsG56TL2Hj+N/puTAkg3rVyCXUsasDhtIS25vZRxBsq5Cm5cuYGP9x7C0IVxEb9Z2bcMO5/YjHhdSPJlxItpMTqjiJGbN3H02Ans//BjkXfetm0b+jZsQHt7KxIsXMbSDm4JXqWIqclRyVcdHBqCXXLQ2NyO5WvuQnvXEiTTtaa+GgtVC/mekPVHQM3xJrn55je/KeOmMshBwqnXcu2tXLlSinfyq0qK83novGCoFdcHC1dyrrMg7+rVq4UQ8cVnokSdZOHgwYMyN0moWWx0+fLlVXIh+CgUkn2Ca4/zh+uUn8t5zyKbWgNKtzq2TULGdff+++/L+9lfzk3OIfW2qneK98+iuWyXBI7tcpy5x7CvSrQ4j0nEmCtz4MABWYdcTw8//HDVeKL7Fq/l3sJxo/SzFvpkEVHuL+qB1D2A65T7CgvWHj56RAjT008/je3bd6AmVYNELC74wSqXEJ2ZQuXCOZze8y5unr8ohT7X3vcAarZuARYtgp1KVVUfmZM9MTkua4QiShrOx7XBZ6PGIQ2ZMwYBSIja1yUTfdS27UWu6zb8Y/PgKMER96mfK8OHQfft+MSEWIQJRPtZB2ffMVyfLf9WkYH5BIfw1IQcGTFfE+8arGOj+TeGgBhrPkEuczu86RE4JDj2FKJuSciSaUf1rozgwPyXqmuZ31YJjoQAhf18BguhGD04rXDqexBKN0nmT6Voy8a2ce1yrOztRmNtGmE3hCtXrwjRyDQ2oGJFMTKew7VBWs5uIB4qY+O65VjZ3YbW2iRbQX1NLTKZGsQSMZGoFAsLrYqlMiYmpjGbL8MJxzEyk8fB46cxNDkD2+HYUEbZJGVKLHCIGv2SQo7upjpsv3st7tuxEROjY2IVS8RZOK+El19+Gds2bcCi7k4pYFW0yyICcOr8RRw+cRp9feuxYVUv8tPjGLs5ghWrVolK2tmLV2FXXDzxxBMYvHwRE2MjSCXi2LB+A371xtvoH55Aur4ZfX19WLOkHQNXL+LYsRMYuDGK7Tt2oKOlCYWZSdy4dgVPPvoQ4skETl+6ik+On8ZDD+3CxOgIZibHpb7Lot7leP/DT3Hk7GWM5h040YTUyREdEnqoSGwonq1eDc5GP8xLc1vkgS7wzlQVoJXg3OIa9eBU82kCbSjBkfA1STj0FUBFxU7/GSED8bG5PK6N52eO4FAam+THgxU2eVo80KV4KaW3pcCtKd4p8ejiZTT/tLiqCbo0OViSFyReHxO2KbKUUqguDjgxITyeVQHC9AbaiFQ8REOUsYyI3DgLNNAzxuuYSxYNe0iEy05t2C70pNybi1obf91YX/dppRztL5acXAWlaLwm3GSXC3dNTE8/eXlosmeqEGux3VRNhRlxbhEdTZnLPS0NL/75n93x4HwN/IZVyami9mflcvn7lInmoapeAj34R0ZuCIgm6Fm6dGk174MHLsGLgg/2X8O4PvzwQyEtDOXQOhF8rwJkPR8IdAmof/zjHwtwIgmiNZTAiWCI7WkSMD+H1xCEEFzwWhIAEhet8aIkh30nyNqzZ48QEYKSP/7jP8bWrVurxQw1F0g9M3/zN38jlcz5eSRZBEMEWTomGk5DsERA+JOf/EQsvwRCL7zwQtUro4Ce7yPZIyD79a9/LWCLgJ79JWFQoKIhRhw/Aqe3334bx44dk7F+/vnnBXAquFFwShBJi/pf/dVfCdkiAPr2t78tgIxhaUpCNEyOXpPdu3cLQOW19913Hx555JEq6A0CTlr0CTZfe+01aYd92LlzpxC4oHod2+b9v/766+DzJvjkuD366KNyLcdV66Ao2Tt+/Dh+8YtfCPgkONVxC9Yr4bU37RF8NnoEb195V1zcS8I9IjKwdfkWWGWqorL8gsnEnYUnBOd6NodSxUG8UMGSxgZ016fRnI5K/itrylBkYBJxXJh18dahY7g6Mo5UMoXt61bgwUV16I57SLjMP6QgTxgoAcNXR7DvrQ8xeO6m3MvqTSvw0LP3wEozrNcPZZc8NVMkcv/+D/HSz1+RCJUnn3wK991zLzraWxENM4qDBMeGY2cxfOMajh09jOGRm0A4jtqGFmzb+QDau5cA4aTs4iQ4lYohOJz3P/vZz4QMrF27VuayesmUWHDOc06TxL744otiDOAZy3lM0qnetOD85PPgGiFJ1bVHg4GSIfWqqReQz45zlM/rT//0T7Fq1SrZF4LGBV17Ot84Hzl/OD/VAKB95lfON86fl156SdbEY489JuSJXotgwV9ey35wPXN+cn1zPXG+kfRpuJmuU649rlP2maSFJE/HjfenxIV7EOcx9yruAfT4cIxJIjluuk419JX94Jres3cPPj10SIjmd77zHdyz8x4kEykpDi5FzitlJHKzcC6ex/G3d4sHpyaWwsaHH0Fq00aUu7pQZJFSPyx4NjuD4ZFhye9Zu3rNPJKp3izeW1A+XlXUUumav4xFon/Z2Xl7C30eL5VK3Y7j/KMjOLphmpAHJj/TmGzUQbK5nNQyKTjAxZFpvPwlCY6pc0PrO0PUTF0Wk7ewkOCYTxfCIgB1QR0c9eCQ4Hi2WPZFJSrgvTGJfz6Z8YGrv535YT8mp4GhcdwQJbFQPDgphGtb4NR1wappgheOwylV4BSz2Lp+BZb3tKEuEUVNIoFTJ08CkTCWrlmNho5u/OLXe3Dx8qC0H3UL2LhmCdYv7UB3fQrl2Wk0NNSjrp6Vu+Ois28AfAgV2xT6nCXAj6VwY6aI/cfP4MrwBPLcqMO0KkbglFjHxiSFOCwo5pSxdlkPtvatRe+iLry5+y0BK6uW9mLF4sWykSxavgKJTD1Gxycx2D+Ee3duQbGQxdmzp9FYX4vNd28Qyeds0UbBCWPvgYM4c/4y4okUnnnqcXQ3pZEMm+KVo6PjeG/P+8jU1mPturuwbPlyJOOm0nd//wCOHjuOnkW9qG9qxtCNYXz20Uf49uMPY/HiblwZvI539n+CDRvuxqplS9DaWIdKxcaJ42dw8NARDI1Nw4ulkXNcuKyRI6oKJizAqO0Z7w19fwTpPuw3RV6rBVwDDEVL3PgExxQQmg9BVStAw9CClFg+kWI8EjYGRFniwI8mkygvbd8XGeBzlBQYy0MpEKImHhyqFTEigwmsriM1l6QWED0q8tV4G1XMgxLb9JoKyQkkgfIexOso/5g4bgBp2GUYJROO2d8yHIuy5VRMCyOKiITF2Qw1iYbhhT1UPMb324jFUlIQNlaeQSJ302vPJK4119fOptM1ZSscyRZKhdhMIR+bLBTqJgulJSUrFXIjdaFKKImCTYJuo6spfXlJS/2L//6ffv+OB+drYDhKcEol+4+A0OogmNcwqFOnTmJo6LqAbIalcI/QauoawqGeHwIdkhhaIWk55WFNgkOQRQsqr9NYe7WgMpzllVdeERLF9glYgsRCQ2V4PYEKARZJDj0btAqTYGibamUlCGC79IYQPLHPJE4kC+yf5sXwfvkz+00LOa3ZBDwENiRDBEIL1af4WQRBv/rVr+RvJCvf+ta3pE31fBEMqYeGBIQJySQ4tJDT4szQs2B+kHo7CLJIQghSaZV+8sknZdzYf61VopZd9uPnP/+5EBx6s3h//Cq5mkxo90PqCDBJykje2A+OLQEnx47ATgmWvo/3wXHgGPPF50HAx7HQRHVeq6SSHplPPvlEPoPeHrbNa9m2Al9ey3Y5bgSctJizzccff1zmlXqx+JVjwTo4R8aO4ldnX5caMWtqVmJr5xb0LdqAcpYKo8w5ZG5YGHYijjOT07jKMzCbkxyc1Z0d6KpPoyZM9ce5OjjZaAY3vCReeu8DXBhkDk4dHt5+N7a3xdEKG5ES+2zq4CRCSUxcn8De3ftx9rMrIpzTt2Md7n96O5xYUQxEzMFx3TJisQiKhSKOHTuJN958RwxQux56GBv7+lCbqYFTzpni2U4B0xM3cPDAXszOTkvOUDgSx119W7B6/SbEUg3I5ityRpmQdHpxbCEBJJL0WpD4PvPMMzJuOt8V3PP5kMzy7O7v7xcSyTlHcM/5EiTTHGdeQ3LDfzQq0NNKL6DgJz+fTbxUvjIhiTq9J/xsSiOThHA+qniF5qHRy0mSznY5F7hGaYzQfDG2qZLWXKf04Lz11lvy7ElaSNQ1LJPzRucF38M2Od9oGCGhpseHJEPXh+4X/Jl7CokWiSHHjURE9zj2IShzzrnJ+yMx5NykEYDvYTuaY8Y1zb2P98YaOG/u3i1rmcSJBIdGUw33nMvBGcQnv3oVV48cEw/ON557HomNG5FvbTGFPkMhE6LXfxVX+68IUe7p7hbyzT4yNJL90JxAXddmbVnM+6qkUqm/jEasv+zq6jpwu46R0MDAwMlyudzlOE79V+fBmZ8jYBLgb6UCZRD6LXKjf0/3H5BKlJhe0yeTMK8y0SbZXQo5WmHM2hWcHRwXD87gbBllK+YrmBm4pjSF4TuGsBgVMPNXIwOtr4UiV6q4JqTKihiRAYaoVXK+B+da1YNjRAv0M3z1k4BRvxqWJgkXxrsjbn1RoSKCnSM4IRKculaEW3phR9KoeGGTy1CxsWX9KizvaUdtMoqaWBzHjx+DFQujd9UqWMkaHDl5BRevDGBiYhyWk8eWdcuxobcLPY1pWI6NdCqFTE0aiSTHyRxgbNsuljA5NYOs7cGJJjE8U8CHx87gwvWbQjpCkaTUQKnYPIBNjRgC3JBXQnt9DVobahGPRXDl2oCENLXU16KlNiOhZYmGZlAMYjZvY3pyFl3trYiFXRSzE5Kv0drcikg0gWzJkdo5wxPTyBZKIpXY2tyA1kwYmbgFt1IWkjQ8PCLiAG2treLyp9Q1vRLZHIucTiCZziCSSGM2V8DI8BCWdrWhvq4Ws4Uirg6NIJ3OoKm+Ful4DKyvND4xiamZHPKlCkXAEYqydKjJczElTudyVMwcYriVUR8R70bQw1idTYZ9mABEQ6HnyO1v11JjE0Z3bc5Tw58p8MB/fLF4pii4GfpRVVHjT/x92dRRNb+XHB3202jjyz34IWOqJShz3Y/HncskM3WbjGHBz9XxRSdM/hjnj0/6KvQw0ZIUhmtVULFsEb+IuEZaXLxGnDMRfg7zuipGHt2LwnIdxNwi6pBD1LGLEQtOJBzxwtEIKVHIrlSsouNFKpF4ooQ4bFcy4USq2qsU0NVIgtPw4r//p3dU1H5PG/NvbVZFBmy7+EIoZK0KhngQENHSPjZ2s1qIT3MwCD4YosbQMIkhZz6gHwbJDyTJ5nsZU07QQuAdTI4NJs3yex7wBL0EEEqagopfarnkV82B0TA5Wjf5XrU2m3MnKvOeXgUCKL4IgjSfhkBQgQ6v4/dsl9fyb7yWwExBnqzWBV59gie+6GlimAr3o2oiOCX7aTEgACmXkc3mMDszIwYqApZoLGKkrLk3WL6AjJ+vQqLAJPTa2oxYccMMJ2Xhv2o9FMvPIQphfHwM2eysVLvv7OyqgivZh3yiw2R3nse5bFa8Phxjtst+EHCyn7w39b7xe44FwTS/57Pje9QbpPuJiiCwv/zHe+c4aP6GEr6F7eu48fM1B0jbVHCaj+ZxcvoUdl96G7l8Fnc1rMW2zs1Y274G5VwZIe5NkntroZJM4mIuh/7JaczMzqIeUSE4bek4YqwxR1VIKyIqatlICjOpevzNG/tw9toNGYdv3bcNfbUeWkIFkYlmzRyvEkLSSmJmNIuP3/8MRw+cEa/U3ffchQ0PrETJyovQC88JkhCpYRMC8jnmO82IqEFjfSNq0impC4dyFpFQBVMTI7h84QzOXzgr+IHGvJ7Fy7B0xWokU/WgfEvJCRvpfoaRh0kEjAIaAT3HlISVz0TVtDTEkGuTz4Tzis+OBJPjqyGL6v1TksM5z2u5RrhW+Yw1N0wVAtV7qoICXKe8lp9DAl49W/xwNhUoYZ/YLvvBfnGc+U/VBJU0qVeEew3b5rXcU1R4Iqi4qHlz9MxwnfL+OA5B72bw89UTzdBQfi7b1JBMXqdGAG2X13Aec+5rzpKSFTXg8BruCzTcvPvee/jVr38l3qM/+ZM/AVXU7Lzt7xMst+CgtmyjZmoSR379K1w7cgypSFwKfUZY6LOxEVNSyiEkYzo5NYnpmSl5JqmEIa+8Bz4XjrXuXXxu7IfZjyQHp5JOJf+fRCL+n9va2g7ernOEhT5P27bd6bpu3VdDcNRm7MN9AWcGwAXBvpIBoQFV4BO87SAhuhU5CtqiF4Zq3aqdudAY89lGqUnCX1imlxuBvHzgSAt6yMJUvowzg2P4uXhwKgsIztznmDo4Psj0u2us8CosoHfMjdqgSK1WT4+RZzFBmgSnjEhpFt7McCAHh4U+Ta0Zha6GFFYZz1zejXqFRLfA9+D4fTCAOgwrTg9OK6zWpciHEnBCEUStCNyKjaWLOtHWWItE2EImmcDIyLAA2kxDvSiSTczYGL45jvHxUYScIjasXobVi7vR0ZhB2C2jJplApiYlHhxCaLP4gFKpjKmZLGYLZZH2HZnO4ZPjZ3BjfAb5MkFzRAgOqynPndEMY3KRioQQ81Xu8jY3dw+JSBgJ32LjxRJwrIgUDC2XKqLnT3d72CvBqZQQk3jTCGwHyJWp8GaopxyYcJCOsD0+dw+5QsFUOY/HkWCRUyHn5jm6dK9z0RL4WgxfonBCEamoJcUq6SHLlyirDcQiEURExc7Ir/L9lIumn5B1XsSzZh6qTzV0LvHB+jVffGIRJMpzK0EL3fymy+a3rQZ/4s0JVgTknlUmmteoTLSxTabZzdYAACAASURBVJgWNeNLiZHm7mh9nBBBiCTPGJln89Pc6tcVUOVNvkdHN0kznw25FV+PerZE+YPkKyaKPZ5FmWpTvZ7eIymmx7A2qZfDt9LTaapwUzCEf6fhIGWVhMTTDaRgiY1ILQjSTNZ9ouQD5dQpd8E6EOUCuhtrLvc01f70P/yz5/+n27Ux3/mcuREYGBhodF3vvysWS98DvJXBmHdV4iqXbQEeKkBg8iotOXj5b04uWU5kUwMi7BMe0mESIBaPdbheTTiwFDb2K3UrGdGfFbAZsmCKHPIzVClJ1pBPBhSUBz04sp5YIDkcroIAXQcSTkcFQj/UQwkMQUMwZEw9DkFQrwRKrc9zISsM2STYJQkhqSHgNUYvEbihgY3CMD5BMXu3IwqZ9KgzbJhr0qlU/JAu0x6l2xmXz1oqBMM8LLju/AIsYsCIxQiEHRlby4oajwL7oWcmw7P9sTBqmnOGSPUKqZdF70/HVGeJPnclLPy9jgvJq36v615DhBQcajuqxqXkkterFPU8VMEiw9ECzsyewbtXWOhzGuub1mJrxyasal7B9EAJIWM+LxUnnXQal2ZnMTA9jVwuj4wXwcr2NrSlEkg4zHkpSc5iKRJDLpLGdKIeP6NX5towMnV1eOzeLSIT3Wr5BMeLiGEnFopjZiyLw/uP4+gHp9Da2iYEZ939y1EAZaKNEVmOmYgrzzjMsxYR2VMNjCgDlTzClRlkp0cxeO0qLl28iMnZLOpa2tGzdAUWL2U4Zh1CzG90afAz6pYOTzSL4clGXCg4zhpmpiBejjvf0xLMt1TcqRLMen3wmQexadCLF/xMfq8GiiBBUo8M36eESXNhlFDpZ+m8WOgx1L2Fv1cioXNnIcHROabEKphHw3mlxgqdT9pnHR8l2+qJ1M9TYs39zJAHcyKTREmUQ9iI9LA/vIaeL3o4X37ll+jtXWLCX7dsg120xWBhonAcZMpF1E5N4ugbr2Hg6HGRib7n6WcQXrcO2eYm8eBwz5S9VlT4GCJpwtXFyOrvkTQG6HPVvCj5GWAR70oqmfwPkUjsr7q72z+6XecbCc4527bbXdet/WoIjtZoMeEoUtgvAHUWFqyUv4q62PyEeYVF8tD9/Jh5g+KDfYO9zCD+5muOVBmo5Ss3+aFdxtPigzdfpcy0QaBk9K0mcyWcHhzDLz44US30KZZoNV/7GFXyJ8TLYsKJeA2Jg4OIX9TR3AdzLWjpNvuOVsohYKbErYOYV0K0PANv5gbcsauISKFPtUbPlVKcF4oWdJD5uJeHDQ8t6ZXgQ/OVB0konkY40wK09CJvJeFaMcQiURAk1KZTUmmeBTxrUkkB+DzAxAVLS1A0jqJtI5edheeUsbinSzwmdTUphColZBJR1KaTSCRY78YTQsA7r7geZnN58bIwv2Q6X8T5y9eQK5ZRKDsQ/QJV39LDknsyAQALj9Kar+F2fsiWOgVl/viFM6vgXvJZfKCi1FpIK2NPFUBzQFTtzp9BAXZgwsXMa+H8MuTU/KU6+yTkbG4ey6coBw3kXwW17gxJCHpw5ivtyWwMFJH9fWwM6kHVGjjz/Ulznxj0yy70ulZJju9Lmn+PX0i5Pue2zODpGDLkQ7w9okro/81fwSbM0/xNPUSmUYIts0OIldLsyNXP8/1TmhXkr1saXXipK8BDCE5z/U//4p997w7B+X1MwC9o88yZwaZUyvvvbdv+jud5y4NqSApMRObfP2j5OwUS+vcqkBEyojPD93KL2p/rAwQj7FcVy1jQN/WQaHvGsmqU3JRMBK+R+et/oIJvc86a5Fv5m793BYGgIWEaC+CfSr5XPnhdEAwu/F7BmOxSrFbvULRFb8j3qIraoa9UyF6R1Pv1uXh20yND+596WTUMVowLst6MsIgx05jEPYoMG1VMY2iIiFvY5NV5rgnZkrvzmBfCcY/6RiRfYVHOV5OLp89SCU1w3IPeMP0+OAbVOw0QVSWmwXmhVvIgyK0aQHwVLRUX0OfJfhuCcxbvXN6DmewUNjStweb2PiyvX4qwE4XlUWgnBJv3mq7BxZkpXJ82IV9pJ4zlLa3oqEmBhRrowamEXJSiMeSjNRgP1+EXb+/H2YFh1NTW4ZEdm7C5xRKCwzo4IUZdeMzyiWJqdEYIzvF9p9HS3Iq+e9Zh/a6VyCMLi6HvHg2HDhAxc59PKORSr1QxSRmWk4WbH0H/pTMCjEcnZhBOZNCzegO6l69GY3MrXBoRvDAsLw649D6yHjVrtBEbGIPCwuegz0DXpo5f8Lrgs1BSoOOvRoLgNbqelAgEn7OZ6/7ZoFEsvvoe/6bAO/h8g0s82GZwfgUJT/Az9Hv9TCUZt5p7YrhggUzfqLHwXvVn/Sz9WXPKdJ7OKf+Z0yuYdxMkdpoL+Mqrr2JJ72L88If/RDw4FHxibhjPSxb6zNhFZCZGceSN13Ht6AmRib736WcQuWtdtQ6OyIH7SlwSdcLvq95a04eFLx1Lv9BnJZVO/Xk8mvxxR0fzJ7frGCHBuWDbdpvrupmvluCYwBmCzM8jOIYSEHDOeTpMjQ4N7dLilb6Ou09MZHC+FMFR+jLXnkAebrx+BXdN1Ff1KsNLGTJmSNfUPILjiMiAUCUfmCqIJcExeTJGOU3gVCiGSihq8in8XAuCLKqNSSV3z8gQSD6GFZPApLhnS76AN30DzsRVhIvTCLuM7+RnmuJKekYZ4vebcNRIXfOwYrVatf+r18KCJTLRLQi3LkMxnEJJ5CxpnWPYlmH2WmWeljee+PxMfp9MJMRdST19uimT8YRRw+FRVi6CMZ1JejREAcu3otGyELJYzZauSoDWwmhccjP4uwoJDe+NSekMQZIkdROyZDYMX2nr1ix23lrRzW/hJrRwE/y8v99q4QXbvF0L887n/H5GYM7zaSaT1M2pslgaNlTIgwvIgVsmwclc6Wmu++mf/+i5//H306s7rf62ERgcHGz6L+UU/hfbLj7jed7SWxEcU+jWEBXdN9TSy99VvTii1me8LbJHOSx66AYsuxFEGJLKPS8AkNSaqhZotcrOgRSzV6kVWkM0FBirR2AuFIohPcbDzaKJBPn8XkkQowq4Bwct4krCgiAx2C9Vc1NLr/6swEjCR1hg2TH5AgLgYKHM0LKQJaqh4WgEdqkknhueGAxD4Vf+rF4wFtuVNEk/lJhqiiLqIfYiU/BZIyMY5lbIM1yIYUwxwDP3KWIjliGYTsWVxHt6bOktYriTHmtBMKt9nvN6zZHaILmlxV6t5MFQmaCnIDhGQa+fgmD+XUNsGF7Es24h2C5Eizg1fRa7L76NXHEWG5pWY1PLXVhSuwSWHUYiXiPGvCw9/8kE+rNZDExNYmYmi7pQDCtbO9CRTiEjRjZWmqvAZnmGaAZTkTq8+OY+nL46hAwLfT6wA1tbQmgN5RG2c3ArIUStGCJWDBM3p/HZB0dx+O1j6Gzvwsb7+7D6wV4UQln5eyzMM9uC7XBciKVCCEt+EM/VMqIWSxTkcP3SUZw5cQQTE1OI1zSisXMplqzbhNq2LjmbLacMp1hGNBRHPJyWeVMJ8Txn8UcTPqhhVepBVaU8Xd9BD4mOe5BsaBu8Xr0t+kw0tI0/q6dUi8Tqea7rkz+zLxqaGiRUui6C+4KudV6vHuLgHNA5p2tU+6ztaggZ/6590vwdzc/htRpyqr/TtaweIh0T3ct0fQfz8Bjqajw2EROlQPwUiEpQEsdcuX0ffCBCKp1dHfjjP/4htm/bIYJPBlcZgpO2C8hMjuHwa79G/+FjSFox3P/ss+LBYR2cWdai841H9CzTMCHjEcBjQVKmz04JXUW8VqFKOpX6d7FY5K87Ojo+vV0nHgnORdu2W786giOwIdB/49FYGJ4mFizmiPjXmhh987aFBMcUywxY0cXsPb/F+R4gsTfNB76+F0jeZSJhjFfDd7XNfSbfyjAYn+DkSzg9MIpf7D+O67MOyqEgwTHWdX7aHMExXiKJuxUpYENwTPiaI1Zkk6vAU4AFLamPtsCDU5qBOzsMZ5wy0SQ4zBQwJEEWhFooqp6t+fcqh65EHhiC42tW+SFRVFFLwapthtW8BKVoDcoeFdYoq6vDZhSuTI4SC3nxQAuhVLYRC5swCd6PWCP8cCJZAKSrThlhkQKmPKYBGyFeT0uheINEXsvkBJHIcPT8kCbzTI2UQtUKIxVzfzN5/vMWyELr6cLrvujvfxeCM88Ce7tW8J3P+VuNwB2C87carj+Ii8+dO9ecStX8i0Kh+LTnub0LCQ47yVwABVM8WIMgRgGA5uBw75LcEu55DPsioPZzcuRg8PdrMayIBcuETVXDonwi5fs1zJklToeAZ1DrR/lWbYbeas2IaniOXyeK7RCoBC3GQghYu6TCQo3GOqohadqPIOBWgBUEUxqaZbzvBKEmdFSNZMYfyl3bMZ5P/kj5d997wgMjFolXw+WElDCXQ88gP4dVwkOF8IQRjcQkdE0MY9zNLZI+nhMMgTOEUgxmPjkSjwqJnoQEmmgPAiipiUZ1xLBJDg/mT2mhRAWxuqcHPQgKHBUo6jW3MlYFCY4+Z/5OcztIjmW++DlA2uZsOIdTs2fxXv9ezOamcHfLWmxt78PS2l5EylFYoQTKXgg5gsKaNK5ks7g+PYN8toB6K4olDc1oi8dQA0dCpMuoIBcKYdpKYiJaj1fe/xTnB0aRrqnFw9s3YmOjg3Yrj3i5CNAT5kUQDScw5YeoHX/vJJqbmnH3feuw4bFVyHuzEo6GisUQIUTiJoSJ1vsYozvKtuS4epUcctMjOPnZBxgbHUY4EkNrZy+Wre1DuqUbXjRpioKy6Da9PxVfwU0Mwa6EDKvVVUmkrjn9WZ/HQm+ZkhZds7o2ZE35hEnfK3NFiblvAA1er5tV8IxXoqX90M/Xa4OEQj9TP0OftxoZgp4hfX/w2uDvtK0gsQr+PejFCbah98hr9RoNgdN9jyGTZq8zPrjgZwQJHgnOnr17RcCgu6dLPDjbt22XMH4NUYs4FdSUCqibHMfh119D/9HjSIXjuP+ZZxG+6y7kGKLG+kH+3sZ9hPuAkEB/n1CjkhoTOMZad4xjxjVPkYFkKvl/xaOR/7ezs9Nou9+G1+/BgyPTMdB1Rc1zv9PgEl8/Sa6dq4o+B8mDQF7Jj293/Y2hCbYVPHjmLpwLaTG/8z0b80iV9MT038/BmczZVYIzxBycIMHxzwQJZvND08RbxXAAEpd5IWrGu8N/pqaNSe5kyBTj/t1QVLxdEZchalm4syNwJ67BKk4jwnhsqfFh4sc1PO3zA/N8y5ZK9AZycGRBxFII1bYg3LwE5VitJL5zkkYjJulUCJvIPzLO04QJ8HesN6Fkp3pgGH+PHFom2ZweLFXBMmEJPMxEDstUSzHhGRIy55Od6uFuSKfCBIMR/FjP32Ex3Ipw/C7emDvE5XcY/D/Qt9whOH+gD+a3dGtoaKjZcbx/WSgUn/I8d8nnERw9VBeGinFPU/UiBQP8Wi6bPC5+z73OKJWZEC05tLkb+V4G9dQEPSrVsCXfgKceFnOo+2HIPjGi92IhuGI4mLF4MxTMP5UCOQo8oRaCLVqHZVcMkK4g4QkCSl6nykoChhgPzzwlqaLCQDKyMhqhynBQFtVLDTUKh6KIWAQxYQG3dHNSclioiEgZeuQjJlVJQm4MQTPhZ2zTyBKT2IUZBs0IBNeQxAhDoBlm6ufgGBBKoMbcI1s8TAw5pVcrGp0btyBIVfCr4E9zZ6rk0bc4cwzUkqz7uLF+zxUV1vfo2aBeCL1OUEGA4OocyEbyODl7Bm9ffhczuSlsFIJzN5Y3LEPCS8IphySfrxwJo0yRgelpDDHxPG+jFmEsbWpBOxWveO6Dwiku7HAEM5EkRkIZQ3AGR5FO1+IbW/uwpTWEDquABPMIKXPphRGxEpgancXhD47hzIELaKxvwF07V2HDYytRwKzU4mHB0QrrhfGe+R9zoWicFNNqCTNTI7h2+SyuXjwpz7a5tRO9K9ahe+kqka0uVliywUE0EhICK+IJFT5HGnCNUirxm5IanZ9BgqDjF5y76hHUOa6EXL0BwXwzBdHqmVMiECSk/J0+O22DnxfcL4J94zUkrkFPUlDgg39Xb456g4JELHgvun0FsUKQXKvxRT0yqooY7K/2WfsbHD+9Xw29NdcyPNbk8QU/16yxiKhEMgfn9TfewOIli/CDH/wRtm3dBtcx+qw8C2OuIwQnM3YTR3e/iYFjJ8WDs+PJJxHdsAH5FqOixnkhOJDr1PdfSL4cjdR++JqOo/ZR1xNxXrnsVFLp9L+OJuM/6WppOXy7TiESnPOlUqnNcZyvKAen+qh9oqMaUYZtyoYTIEBVOCtFAzWgSuPuNS9Csx1+27AshPu3ivufT7y0jghbpQfHwGn//3T9hUJQgvPy/uOYIzh+hFyV4BgVKfbfEBzjwSHBIdEx0N8QHG4q1RA1qXVCImTIEA+FqFuWQp9edhSViUGEmYPjsqhhlZL5HGxOVS04KnLw0T0r9WdEYNgfbxVzgO/BaYXVvBTluE9wHGqXm1hdITh+8SweROblhwuKM8WMFSe4CZc2eQ2m8L2Jnw7mOfgnslhCTey5H48tPNJYT/UQEaOgHxoyd1+3epa/fYl8Him5Q3Bu19byh/k5vyvB6W6u/dlf/Oj5/+EP867+YffKEBznfysUSk/eiuBwWzHAwYSkKKgnOFEraFBqlVsMk+YLBRvFYqEqsVxXV4t4PCF7kiTk+14NBUJM5lVQxrAlVUYyRie/dpN4h8qS+GvC1ZhkH0c6XVOtl1EFeyGqC7EPNko26zp5cg09BhQtMV4QA9DU0k11JvUm8DoN1TGEjVLARk6a48A+UG2JY8D7ivLepMgnczcsxLhjOww9y6NYzqFYKqDC2lHRGFKJGqTiNazMZpS4CGzCQLFso1QqolIsSyI9czeTrNcRi0q7IhLDUIBQBRWnJLLEViiJYoF5nC5SqTRqMkmxd4nwgO/lF49/xUa+YKqj09sTiydNv321OQWAeq+0ZCvhq45bzBCiIKBme7xOw8zYnhYlldPeP28UoHGMOW4cS62Rw6/B5HJeSw/OyZlTeOvye8gWZrG+YSU2t63HyqYVSIVqULbpGwvDiyeQjYRxfmIMw7NZlEsOkiUPy1ta0JlOoZYEoVwEdQNKsRhmwkkMOQm8su9TXBgcE4Jz/8Z1uLcrgc6ojTg9L8ztrdAbF8XEyLQQnIuf9KO+tharty3D+keWw4nZ4q2JeFG5vuyvj1KhgFIui0QYiIRsjA734+yZ48jnptHQ2ITFvSuxZPk6xNP1mJgtIFsoCp6IxyNIJJKIRRISHic5vvS2MUTRdUSMgeFTSgy4PoIFKDnWiit4ra4RzmM+D46xzgcF9yoiwmfHf3zxWr5HQ0JVfIOfyzbZtoYX8hkGFczU06lrms9ZsQL7SvU39ZRyHinB4Rxi27w/tqmKbexH0HDBtnQPUulm9o99VgOMGJNlfbtyTzo/1UBCJTXdt3Ru8r45h1VRkF9JMPk8tG6PXss+8P1CcPbsEWnrxYt78NzzzwnBoTdVlVdJcDKlAuJDgzjBQsanTiMeimLTw4+ITLTd0Y5ZhvJWqJZHMiU+VqmdJW344XFK4HQ/4n3NhfUxF9uppJKpf5VKxX/S2tp65HadWCQ4Z2zb7vjqVNQMEPch8byaHqoaVgXMvuqY1Iqpkpv5icVV8DsP4/rmrnmjZMDzfFAcDGOb/3clN76/pkpw/JgEkxcUCmFKPDhjePmDY4bgWCxIqS+lQz65CYTi8f0kLpJjJGl9pHX04JTFy0E6RvU09fS4Yi0zsbgRFvrMjqM0MQirMIWYy+Q+v8p9VQ7Y5CUZAjI/NEKC4ZgARmuaKIaZoTFeoBAsCVFrB5qXwo7VSdFJY0UxbJwvLeykFk5uDFQdUiuNHiBCdkgO/XAFbnr6MpZFP9k0kACs1lBzuAS9PfOTA/l3+q403+p2LYo7n/MPdwTuEJy/f8/2iwgO74jFBim1SilTBUVKcAguWAfCHLhGWdLIS2dx8+aISBirPCvlXwlyJNSDYUPlsoAayslSIpYgRyWlKeeqQEvk0i2rKuNMKVfKHatMNOWq+a96nvnWY0rJsh4H+829ldLPbJf9UaClwJpytmyX1/Na1orhdfynicf8yj6r/C37TPDBPI66piZkGpvkNGIORpKCM04F2ewEJiZHMDZ5E4VSHnWZOjTVN6OxtkUq1pNmEeBS5D5fyous7uToFErZEhprG9DY1CDS0kbdyYMV4RiXYZdyIiU9OjqLbJZKTxE0N7WivaMNyQRVuPy937Uk/3NmZgLDw9dEjp91y1iLjF85HoIn/DAZjjNrhrAfClApmcvrtNigjjPnAsdWpbj5LPl8KWlLaWIFsNo+ny/rubDOB+cAlaHYLufFPJLseRgtjeHE1CkcGPkYZbeEZckerG9YhdUtK5EMpUVQIRSOw43GMGrncW58DFNU62PNt5k8FtXVoytTg6ZYBBaNmLEQ8iEL446FQTuCtz45gf7RaSRSGWxcsQQP9NSgO+EgRY9PJIFSwSE/xdjQFI4cPIHLh66hJpXC8o2Lsf7RFahrTcq57JZEDQCliisy4NMTY8ixzINbRBRF8eAMDQ0gGo9j2co1WLx0DeqbOjE5ncPNsQlMzsyg7FRQ31gnY1Yv0tK1KBXLYs1XcsPnwXFTmWJKVnP8uP7UG8N5y2fGeaxzn+NL2XXOY84hfRZKWHgd//EZsh3KLgelvrVtPjud9wTgfLFtriklDZoLx2vZpkgfT07KGtE5xD6rd5Z9UDLG61UmmuPAtvkv6NVh+2yTa5/XE+jzWq59ts+x4Eu9ymybfea4cd3y77w3zjclREq82WeOG/vA99Fo0tzcIn3QfB/19PBzWbeH9Z8OfnQQrW0tUsSUIWqpZNp4cHwVtXQxB/fSBZze8x5Gzp4XFbW199+Pmi1b4S7qQYHrmmqKTDUIAYViHgMDA2KUIfEJenDYF/afa0UNExqi9nURnGO2bfe4rvsVFfr0PQuaxO8XLTRA3yTbG6eA8S2IvIAm5/9GwrxRK6uGp/n8hdd/3kspzvyQNYHsC3SX5tSYJMnYl8zi5m/ygQzBmc7ZODNwEy+rilqIii9KKQxp0hyj3xCEFpU087nmPk0OjoSoSWIm22Fdj6jIDtOVJ0SmUoCTnUBp/DpQYKHPEqJSD8QUhNQQNfmqDM0fEA0I5KRizLW5Fz9Ok9Oa35PgZFpgNZocnArjdKsHSEBlyI8jr3poGJes1jHfXSm1SkTa1yS9MWGUuTfsJBMbxaMklelN7KaEGQgnUzKjtHSOqKmXRVy8cp0hZnded0bg7zoCdwjO33UEb//7vyhEjQfszMyUWCwJEggkaOFkFXHuITxwSQZYjDKZqpGcEIIQXs9ieDduDKGtrVWKSrIwZ6Y248udGyCSy+Zw/fogPti/X0gUwQoLbLIwIT9LrJd+WBsBNFWoWISS/1hkcOPGjVKtneCNhEc9LASC7COLgrIf/P0D9z+ANWtWo9mvnaHhVVoLhIUwT506JffH4p0sTqjV1BVoEPyQALAOBguZckyWLF2KbTvvQVt3D+LxpHhwogxVcSqYnh3HmXMncfCTAxgaHsT6deuxacMmrOxdhZo0DWCeyMazwG++UsCpE6dw9NOjGLg8gO72Ttxz73YpvFhfTwIXlVC4iltANj+J0dERvLn7HdwYuomGhmZs33aPjFtDQwbRqDkb6IWgdO3AwFUcOnQAJ06dQFNzK9at34C+vo3y/IJhRvpsOWYcYz5jFu5k4UMFs5pDw7EgoGbRRQI+fr9u3TopkkqSoyCSs5pjTGDK3AWOM0Ey64fs2rVLADifnVql2YfBmes4OnoCHw1/CscrYVG0A31td2HT0o1IIClERsoTeB7GinmcHhnGZIn5RFF403l01zVgUX092mqSiDPNIQLMOi6GC2VcnrLx/uHTGBzPIlVTi74VvbhvSQN6UiGkJQcigYrNukE2BvuHcfjAUQydGkY8GsOyviXY9mQf0k3M0YkKmfXcEEoVyFw/c+I4Tnz2MaJeET1tGdSlY3LOJusbsH7jDrR29KLksghtDp9++glOnDwuMth39fVh4+ZNWNSzCIlkCoV8UUSJCOoJvDluHGeOG9caC6pybhK0a0ilEgAqfLEYJskkx5jrgwVuST6VsKjXhvOYz/rs2bPyHLQoqJIn9ZRonRrO+StXrsizZR843zgvlPyzL1ynrNnDdrme6AVZs2aNtK1Ei3NO1n8uJ+uJn8+2+dq0aRPuvvtuKfqrc0KJC/cWFu9l2yRPvI7319PTI/enHh+2TXLDdjnfSIg4XizeSYOMFs1ku+pBYoHUt99+W8j94sVLsHHjJpn36mFULw77zH1l/4ED8rW+oQ7f/vYz2LnzHtTW1Ipnj0G4UaeCeHYG5fNncPLdd3Dz/EXURJNYc899qNuxHaElS2Cn04bESB52CWPjo7KWalkrKxKtjqXWjOIz4lhqDhtDU1kH52shONevXz9YLBaXu67brDGuQVewxkd++WPttxGcOY+H8SfMVx5Tf4uCcs3VkK8ByYYgwVkoXjC/nqgWF2TvTQFP8yJgVnHLoACCenlMDRz+ZSo/R3CGZowHJ1gAUdnXXMUP8wkC18WDY3oo6mr05/gkRxaDyB5TPCAmdWBE2pneHceGW5hCaXIEsGclpM3IFMwXa6gmewYfjh8hJp4YEpxgIppPj6xYHNF0A6J1nahEE1USZjpeDQaf5w9Tj43OB7VwSDiIJJPSJsAeaUiiiFHOWen8hF0uEp9N+bk7GtrmP5nqn+eEBtTz9OXn4Fd/5ZcJbfu8sLivvjd3WvxdR+B3IThdDZmrPS31P/2LH33vToja7zrwf4f3fRHBMQBrQggL9yGSGe5LBAN8aeG8VatWiSeDXgaCp8OHP8P777+PCxcuoKurU6qer1ix2aOxQAAAIABJREFUXCTumW9IIxHDdmm9HLh2DS/+9Ke4fOUKOjs78OSTT0oFdvH2+GG3xrvtQeVZ2TaBCgEyq69zzwyescx5HBy8jj173sN7e94ToP7Cc89h8+YtaGxuMqFkPsji/RAwvPrqqwKGCNAIxh577DG5X7aryfhshwCIwO1nP/uZeJ3u3rQJz37vOSnamEymTf5NkdEELrL5GRw5cRhv7n4N5y+dx3333Itv3L8LfWs3IBaOosQ8HSmia6HolnD4syPY9+4+nDlxBou7uvDcc89i1epVSCUzAOKmgLBXgl2ewej4MP7qx/8ZFy9dQntbN5799vNYsWIl6uvTYO4yBQbgxFApO7jWfwX79r2Dffv3obm1Dffd9yAeefSxajFTjS7g8ybgpHX69ddfl2f83HPPSbV4WsuVRGq0gY4bwSmBHwHkQw89JOA0GELF8eO4cT78/Oc/F8DJZ/zCCy8IQNZrNTRqrDiOEyMn8f7F/SiVi1iU6sbd3RuwcVmf1KdhGBdPbIaGZV0XZ0Zu4PrkFIp2CdGigxWdXVjc3IwmKpN6FbhhF7YVxrQTwuXxWbz70WH0j4wjVVOHezZtwPbFzNmxEHOpcEcVNBaS9jDQfwP73t6Pq8f6kU6mcNfWtXjw2zuBOIU3WPfGKNtVnDBGb97Exx9+gN2vvoRkuIy1SzvQ1d4knrL2pavQu7IP6foO2JUwSiUHb7/5Gg7sfx+jYzex4/778Y1HvolFixdJCKHgRD8Uhp4hgl7OT5IdkpXnn39exljzpTRXjETk9OnTeOmll8RgwDEmESFp0DXCtlWRkO3u3btX5n1vby+eeeYZbNiwQdaeElklFyRML7/8Mo4fPy7zhn0gAaBHRMPelDBcv34d7777rhAttsX19NRTTwlZCOaycR7Rw0LyxnnBdrjuHnjgAVl7JE5BMRDeH3NfPvjgAyFRnGv8x74redOxIMEhEeI85mcsX74cP/jBD4TIaT6QwDLPE6MG5ybX9LVr17B27Trs2vUNIU8aSilI1w9XPXLkiIzbx598gpaWJnz3e9/FPTvvEQ+OEpxIpYxEfhbepQs49tZbGD5zDuloAusffAh127fDXbQIeYa1+qIPRbuIm6MjMr6Lug1h4z1wr+Ua4f2RmPFZchwMJgr5IWrJfx2NJn/S1XV7c3DetW17reu67V8NwTGV11WlTDwUfr2XuQwX33sjeRsaemUyc6oSA76iVjWsLRCKNUdwbgX4F56kvgdIKgDK4zdkxy+wOFeDxPcWiZeJBMiElk3lijg9OIpf7vNzcEhwRISAk24ur0i9KnPhYsYLNHdXPsGpigz4PiwhQRGTr0OWbKKeESrlUZkdBypFI8Es4WzzvRhae2ThHRuZaMZCa00iv96DX1zSCkcRS9UgkqiFFzYhd0YMgBbLOc8Kvw8Ce03GrMax+pYFXVSiquZLPetIaxjCfA42560xEtD+UxG1NpO/owtDUnoCfqu/A076nd/6ZciNbkK/84fceeNtGYE7BOe2DPNX+iEkOJWK8y+LRfspz/N+Q2SAewiB6+XLl8Q6Sq+KhpYR7PLAJVhdunQp0umMhAYzlvz8+XM4ePAgLl68iM6ODrFwdrS3m0Rsv9imCWHyMPVfLLG/fOUVARYEH4888oiQFyUgesMUEyCoIRgjcCIAInDiP43P1xh55q8QDNJK/uGH+6XP3376GaxZu0Ys5HaZBYcTpmaMrwxH4PTZZ58JeNi2bZt4Igjqed+ag0OQwfEg6HjllVfk2vUbNuDxp56CFYkhGosh7Ibg2VS8ZCJ8Gecunce+/e/j4uWL2L51G3Zu2YoVi3rhUsWNBIcCA8zLhIdLl6/g048+xYXT59HT2YHHn3gY3V1dCIWY/5MW6f9QmFEKNrKFKfzylf8Pl69cRktLO558/LtSjDKZZLig2fudchQUNRgfvYnPDn+Mgwc/RGNzC7Zt34H77n+gem/BUBiSNlqmCVA5ngSmasnWkB4+Ez4fPkNK5R46dEjGhd4eer44T/hele5l+2yXoJtAnd4eAnWSWXrfNLRaCzPaVgmXJy/jwwsHJayut6EXazvWoLetV4x7BP+KCyqRCK5MjuPqyE1MTE4jE45j1aLF6GyoR5pYwymhzHyWeEyKfY7mSth/6AiuDt9EIlWDnZs3YnVLPRoigFU2Mt6xWAKRcAzjY1M49NERnDt8DvWZWqzbuBab7r8bJS8vUveaFkvymctmcfLoIbz35i+BwiS6mtNob65HY0srVm68F3WtS2AlGlDx4pKL9dG+9/DZJx+K1X7zzh3YunMHGpoaJS8rzgLazLmChZJND9yAAHXO6RUrVuDpp5+WtafzXkMteZ7Sy/naa6/JWiHB4Tzme5TU6HnKsaYHh2uJz5venocffliuVaIp4aSi7AoB2/RwkEDxmZEMcZ2SAGhOjRrw6V3h+icRIFCnp5XGCPWaqlGXbbPdEydOyP3x80hYOIfotWAf2W8VN2E/SIboxSHh4nzj/TFkL5iAz3ZoaOGewj7Te0gS9J3vfGdeqJ7iLZKowcFBmfM0oqxatVo8MtzXFJupAZpzmv3ltVRS6+4xBpydO3YadUIJ1fUkvztdyCM2NIijb76BwRMUGYhj86OPIbNtK+y2NkzTMOMrCJYrZUxMjosxqamxUeYA74H7K/dF9U7x+bC/umYqjkeRgf8zFrF+0tnZ+dlXekD8lsaYg/OKbdsbXdft+WoIjvG7zPkbTGFFpSLCBP06NyKbrHVy/JAllY42pMiU5zO8JBDCVA1RmyM4wfCwefrcVT/Ewhwd4fxzVQTlQ5gvYj7ThKhZmMoXcebaKH6pOTihqF9DR8mN+eQ56qH3bkLczEtT/X2hgWqhT9Ffk1wdUVJzPESsEGJhIOqV4RWzYtkRl79H0QNDuvRlVObm8m+UaMhvSU78RW9U4YxsM3NzqKbCxFe7Yrw8GhkYjjBJ1BdboFyor3qjk1StD7pBCAmhtrtvmWT9BHrJgslu+r0ZCiq4mD6rbr5Y5XxlOLlWyI0vL02VEFZHrhKev/2yCJKTOx6Wv/34/UN7xx2C8/fviX6RTLSpx2JhYOCaAAoetgSqtIby0CUAofWTIIa1Xowl1ygPjQwPCyBraW6WOHUCNV6byZg8HE1ipzWY4IJAJ5FMimVaFbwk7p2KSxQDCNPjY/I+GCvPz2RIG4EQr9dEYvG42CWx/rJo8tioiatnnwnMbIoOiKGN+zZBakh+z3YJwNkWr1UwH2xXQRSfNEEnf6YFu6OrC4WiLQIK5BbRUMSEfsWimC3kMTx6ExNTE+jp6kRzXS2irCNSLIHnAqMWRDKB9VAiEYyNjGFiZAwdrS1obK4REF1hGkm8AfmCDSvsgvjXirq4NnAJs7MzSCRSWNS9TMbdcYrMnJLaOBU7jGSiVk62iYlRDA5cQ119PVpa25DO1Agp0fvTZGaOB58znze/53PmGOtLx5rjQ5JLssJr+ZXhU5o7wefL+aFqWto+ySF/x3FjaBGfjYJvJTihRAiz3iyuTQ1IX5Y09aI90ylJ/QR3lbItWCfOSqnRKGZcByPM+ZieRUO6Du0NjUhbYViUwQ6zTg3LULBUUBThVA36h25gbGaaWuZY0t2FtOOCGRwRqgKWTC0UUzsugkrJxeXTl1CbzqC1vRWxTAJOqISKW4TL/B4qa0VrEHIc2LkpTI3048rpzzB54zKilouORb1Ys2UXwpk2lENpOF5MvEGFqZuYGL2BfCGHzt4lSNXUoOSUUbAL4ukME5/5abgcO843jilJN0MAuV7YT/UwcP5qqB8BPUM0+ez4z8wLIzyhZJbrg89Bc8/4jJmDw/b4THidkk9ex+vZLskLX1wjgvS0ZIUvwKH5efSEss+aV8fnrfk7JqnehODxK6/lHsD7YX95j/xMJRX8PceAbfHz6ZFhW5w/JHp8qZdViQD7wXuhZ4Z7Fj+fe4vem/ZB0JOft8cxpQezoaFRjAU6fxWnsT/8PLZJYv/6G6+LitoPf/hDERko2WU/I8NDzHORKduomZrAsTdew7UjxxBHBPc+/W2kN2/CTEMDRh1HCI4JxYM8ez6364ODyOfy8jwZWkdjDq/h3Oc9cc80fS77MtGpfxuPJv66s7Pl9slEX73a/9eVirsT8JYagqNqMAaQKsj9cseiAa9czzJJJbGciUl+qJivrkUJYlamh8vQK3O9kauk3KAFRwpgsjYMzRXGFQrmnzAPRS7VImyG+EhxND4AP+dDE96Dfb51Bgf7y881Gv6m9xZCVgwlAv1QGDOFEk73j+CV/RQZKKMsBGeutsxcrk/Ah6P1EOSAUoJD9TQVGvBVd6QOD4mc8eLwr2yZ35H4RVzq1NMSFhICpGFzcwRnfqXrhc/I1N/xKZafnGPImJH7o7PGAD5jbaJXS1zOnAPyZcGoaYVp3w8m1EqcWeY6qWUgSVbmthekB5nfiFXLJ2VzpqUFAhFK2lTr48vNvjtX3RmBLxqBOwTni0boD+/vptCn978Wi8WnAUgdHE2mZW+N9ZJyy3MqavyeB6wmkWt4kzF4mP1KLfeeKKbxAA+JZZw/x+MxVBwWZGbJLiaLm4PbeLpNbmGlYogHdyuSENaWkFozPhihWpGCDh1VOU/5WZYF16n4ob2msDL7GIuafMiKFDuWRMYq6FOFNAVr1f77dXnUy6P3GgydYT8jVMmsVCQ22gQU+2UKrAgqrDniA0HWO6EAcMQpwy0VEeE9sR88r4TgxHgcw2NRxDDv3xZ5aSayA0lURPzNQchyYUWIIUrmTAhz3MKmDx7rylAemt6LuOTh0LIsojZy/hhDFzGEWsbVALswbD6Ys6lWdzmPFhR9VeCsngQ1eAXrd/AzdNyC1nAt3hgMXUKEas1l2ChKjkvMSyHsxmVsGFPuuRWpCxdlWDpJNkP8PKDsAYloAqGKi4jjIuLjIkZokESSTJJEOiywylM1RNW/MKwSCzNS4ttFyCUBNnqmnJtUsStmiyILzeKeEl1ieSh7BbihMkIRSgon4ZbLiKOMmJfDkYPvYeDiCcTDISxbfRcW33UvnHgDbEpcI4ZYJIw4nxNzgrkWqHLG8hFSOclY56VgqITLhauFOYPjpmpaGkrG93B8FQgT8GtYmj4vXSv63DX/Suc329BnKRDEl0yX9ROLGSwSUPdiO8HrlFyoOqGo9vnS4Uqw9Hq2rZ4fXqNFZIPqahr6pnuShp9pW6q0pj/zfnWNKilS8qxrWn/WsQkScN1TjDS7KfS50HjLduj5oveGXqeeRayDw0Kfpg6O5AxS4dFzUFsuITMxhiOvv4aB4yeQDiew/YknEFm/vioTzTVrPElGKl6U4kjuKDnuEzsdEzWAB9drSWSiU38RjkV/3NPe/vHtOmVC164N/rtyufQN1/VWqZtLH27Q1fvlO2SS1HngzBGHgFWei4ID5WensEQKDxHZIDlZWRiMmvkC6A2oFzYvxSNNRot4J+RgUW8AY0z9UCeC+kDBNe33/NwcOYJMjRcpLOZnyTAZnlsEE/jE0xExBOfqMF7edyRAcKSnRjShKl7gH2zVZH0jdyySx9K+qYHjV9+phuPJHflhaoZ8qNQ0Nz4TIy29FMGA+VLYVaIgHhAzHlWnuE9clCrMEZaAB8gfQXM3C94vh4wmxJgrvtwr6GMKcCRlQ7ds5Ivanu+l+nL9uHPVnRH4zRG4Q3D+/s0Kn+D8i2Kx+AwJjoajqJWX55TjmGKQSi70kF14twqGJJxLZKQJzrhHAwy/INHgi783p4QROpFAHJ/AiEqlWJp9qXzJdTQWVgUaBjBF51mlTV+MtL7URxZDnZGsptFPJFelBoy5TmoiRwj6TYFD9WIEvdL6+yBYVyCl4VnmGkfaN0Wmdb83hsQSIXM4CsuXmPZY78wtSU02iyDdPwcqLNQsxrGYIXNSLf7/Z+/NguS4rizB4+7hsea+IhNAJjYSO0iAAAjulFqipNJGqbRVSTVlNj9T3TZTVT39Md3TP1O//TtmY6Wqrp7atJTWUokiKYokuIEkSIIAsRE7iDUzgUzkEnv4NnPuey/CM5AJJCkQkqgMMxiATA8Pj+fP37vnnnPPZV8eTxKNDL2jKKmAjmx9/ALqs2RbZmAcehIbqDPpRGWUBkLeOwZQCjyGEcdB2T2be1bfy/X1GHVA/J7z3yZ45L/jMY0JFjk+Jug1nxcPEE3A2ggk1f02427mnfT7sQOxz7bZ5sF3EfoMXiMgacNiywe/Jq0fGBh6iQQ8Als7gYTjwq/W4LDOSyciucfzntN6mfODLn5wIgE6Yr/tJ2GHtIegEqQK2AQaqj4qkXIFuFqhDStwYXmU0tP5royAyIjnilzeMCRRg12bxr5Xn8XVC6fQkknhjvVbsHzj/ShbLaghjchJy7GpqIokYxcboBlbQNc0K4TPmiHaHVs02FDyfgMSzP2KN51tjiVVsNxobmvYmzhYFVCua9DMvTTBfPP9ij978XXAgC3z+/h1mPscByRxVtYE6PwecSYlDqjM/DTPqCTbdcBvgEwcYMmTrQGZmbfm883/44Alfm3xealAeqOkwLyXx5j1kQyO6YOzctWw1PbsYB8cXznwcl0jwGn3a8hdHcM7zzyN8wcOIW25uP/zX4C7eTOKvT3SB0dUNhLPqtp1RTosLCo0fXAy2czfuenUPyzr73/tdu1C1qWRsf9WLhU/HYXRRkutBnLxZgLOykAt0MlKLWAq0FWnVM3B1GRQ/VTUzWp0YTX1HnbChecza9FoDCmZAg1u4qYCtK7kXqA8xRXwMQxFYwB1TYnarRovDW5U/wJp6QY/4L9tuKmMOg8L/kpVHD17GT99eT9GZmrwYzbRqjze1LmY4nrdZNOMlVAZDYmaATjqcjQTpFkcw3vIT/mdpWeO8CJ19mY2fIidhdI66bymtq9mSDAXI2PabjbL3MwgNQDOzQBIbFibnPAarnlxEaGZHfUtK35jmub+9TK82/VwLH7OR28EFgHO7949JcD5/1U5/7VarX0xisJVJgNvggWVZVVZ2HiAZDb9+HHcc7jei1TEMAYaZKggVuWlVBDrSP0Jpb1kHqSmUYIKlf2k7bE4RepGxvXsr3aQlKBUrsm0BmOSTvcK446j5boisZPAnOyK4vH5Pullxsy9fK665jiDYIIqE+yZ4MZchwkQZQ+nzC1i0ky5IfE5kLpO20U1VEG37TLzzy+o3D5dqY9VLQ0EOEQWPG7t8p2VMoPyJ2FiJIPIsSXwaTT+5H7KJp/qGsnqUHJNBkc3u5Zvyz4trHVS42vugy32pioWiQd9cQYmHrjGA9LmGCbOApnxigfJ8WDbAJh4lt0EpYY9UJ/FmEZ9d/aZQcQ+Lpwz9FogwKkJwEmJKUAIz3EE4FCSTnYv8OioCrhaLhmx/5IoVFQy1LYZB7GVZiCqFjtsgRWxhwkBTkXqnAhwQo59QsVZdpRAIkzD8dJyfzyrDN+qILI5B1y4JHb8EkqTl3Bg7wsojI+gs60Na9ZtweC6najYOVSRQuQkFdsT1pC0FMCpMD7iXLQJugJ5Llz2VOHzIF+60bPJAJb4amMAqZFQmkA8PrZxABJnWOJApRnYxhMe5j7HQUicAYqDC/NvM59MsiC+jsQBswEY8ettTqSYOaPkXI21xoDresSjfxefg2Zume8TP7Yek8Xic9NuMF5DZu4BP5uuds89/zyeeuoprFy1Al//+tcE4EhvVr0mEeC01irIXRnFoWefwbkDh5BEAg998XG4mzeh0N0tNThMwqg1QDVAlrWVgFoDtvj1mTXY/IzzxPfDIJfN/r+JRPLvly7tV1Z0t+FlXbg08lelUumzFrAlkUi4vLlx5G1uUnxS3ey6mH0RcCOdVlWAr24kFysWVvl6kdQbhjpENhGhZnWzSbNBMbsFaXape7RwweNjLjSbkltJtsz0f6EuVEvDTPDeECbUb4U+n2GDaIGsGBw2RJNzhxEm80Ucfe8ynthzEGOFat1SWa5NAxwl5dJZvOuqYvjFTBNTBXTigMKwQMpAQAEJA3AUJGjYFKiGoc0vxZgxi8KFTjFV1wMc9a6G5bZpSlovwJnzps71eTe++w3TBnVcQ6Z2PcBpgLUGgFJjGnuJPfYig3OzZ27x9wsbgUWAs7Bx+m06SgEc+79Uq+XHAaw2gQ+vkQEF5TP1dT7WJNgEv3EAoDZkveZThqz3Jh6TSFBmo2pzKAkhYyGgIeHCTaZkLWMBvU8LfsuWn0sgxw1cN1EUWbbUBDlSR0PTlQRlXQKsVMkj9zPZGyUhp9JcAiKEXVGZcAFtWrYmK3esGaUJIOKZYQXyGIjOXj/rIIgmBVYEJ/QVgCOHwi+USNUVE1QsSHNR9mOzWA/KfduXTL7S4CcQEAyJ4IHAi6CPDTpr9b3UABEBORHrShn4J0UOx4DcdqqApVgcUU5IYo7ALwGLknRtBkQCjcfQza459jBBpAF05j43B771nV4nbE08YYJoE2jHpX7mPXGgbJgz8/46eBL1SSiSRgI5NjQNWX/DIDBJqqMqjmcUfHFMPceGRwm+tGtwqGsUNzsJbwIaOah6ZUmIUr5vs4mmr1iayIGNFsV0EQBZFalvErkQQTjbTvgE7Um4yCLh09LahW+XUbMoU6OszUWGEkgvj2sjp3DkrT3IX7uK7q4e3LlpK7qWrUeQ6kANCdSEnQRyCcoVFbNY9QIBOBZZxYRqJkstjimPjgf75t/xseaYmt4ocTBhxrUZfDDQpyQsDhZY22HiU77P1MeYeW5kbIa5MxI4c27DsMSfp/g6YVgoI3dV60Kjt198XVRrj2J8zfsM42QAWfNciz+nZo41M1nNgD4+F/lZjfmqYjrzXc18NuNMiRpd1J58+iksXTqAb3zjG9i5416Za6yb5ssNA+QqJbSMj+HA00+LyUA2kcb9n/sCrPXrBODkXcpHdRkCmWBLyQx5njjAiSch4iCQdd1BGAW5XO6f3ETyfwwO9r18u/YX6/Lolf88NTX5pcAPtrmumzB6VHODDJqcxeTc5OosW4euopVU2mJ+4YSrOq/OFMtKfkbtL1dL4a9Nh3vqkF3FXJDODnykWXUvC6/RPHORZZpMObSVKlW4qaxkvKo1D46rshez4mSJtONsABdXDTYEiHFjUzIwLvTMvlGDPV0o4tSlq3j69UMYy9ck+2IamSpAos0GpIalEcQrlzbNHukGoHHYoaym1QQ1dTyNyhNeqmGe1G9vXG2zkOnSzMJw3BV4iMMLwwAt5IxzHaO+o+lTNPsz1Tcy0o9ZthD1Uy0CnA868ovvW8gILAKchYzSb9cxFy5c6PL98P/wPO/LrBs2G7r5m3tTMqkSY80ZVRM8mT1IVh0yNtTB+0q2ZbLN/BkBDg+oiSzFrTtRMkFNYMO9ikk4sjelUhlT09MYn5hQjf3yeTEBKBSLqFSrUlzLa2QwkM1kkclm0NXRgZ7ubvR0d6G7swvZTAougYIEkbx+tdI7co2KuZBdwsjEWL8SezUzOiZwM9/JZIX5dtZU0KGTKzC/j0dTm2RaABrXZn6m57E2Rjdoli2WtUIMydX1EIBxz2YykB41LHJXSgxeoxTmSIBOVzQbBIAM9JV2n0wP7aOZQpbEJBOaZDV81vBQCqgMfiSgJBATCdtsSU/8u5uYJC5VnLXn6zEzYzAL6OrfcfyMC1Z8rM184flMEG0CbRPYKnMLQlQCMQJIGlMk4TPZ6EQIvSqSkYecKHwiVC2gRiAq4NZGgjbgMqLMcHsK4GhmzJLecQFCy0fEWiYrASfKyFhGAYvEy3DYG5zDi0gacZIVIgnoBElkEm2oeR7gBogSHjzK3UNHKdWq05gaPY39e19GVUwXhrBp671IdS6Dl8jCY1xGDomxF8Eng1qpF1NtLwhwWDjN8wtY1w0hOFZmbMw9MdbaBtDE2Yb4GEtkIGqfqC6xagYQnNsEKM1MSvOcN8+Eue9xyZopgDfXyveaehe+r5kNkbhVJ92NtNEAaxPEm+s21xUHR3FwZt4XT0TE57B5zuM1OkYaF7ehJshTtUB8NlQ8FWedTM0QAQ4lak/84hdYPrQMf/In35IaHJoM0MFR8huBh2yliPbpSbz9iydw4cBBDXA+D3vDBpT7+1HWoFK+J2d7SHMQZaZSl67FSjN4XPwecH3xvCDIZXPfcd3k3w0O9r10u3YY6/yl0f955OLFb5Yr5fuDIEgruZeRkyl0aCZDnE678QXygWxQ/WIyACuw7EQYWrZ9/Mx5e3KmZNVYa8Mmk8zc6MwFKdShwT60ZUiUBZIFSSW0KUFdrkUa2JLmmHzKy16AYsXDtZkCJmfyvG11S2UTvjczC0YgpvSExmRAyc34yCq75BAVz8PVmTLOTXkoBhSNMZOiGm42wIBpSNqAMKZvj7FyboAiVZei8nYK4KiX+duwMI0RFpXbTWdE4/03PbR+gJIMqpPzhjGjeT3XpS7PgLWbnT0OIueStjXqiOZicK5XdS5K1G424ou/X/gILAKchY/Vb8uRBDieF/ynMAy/EkXRnbwubvjcZI2zjwp+WKI9u+7CBD+NYEqpCbjKV8osnmZQrmptkm5SAI5kgwVg0FCGTStDVGqeuIMVKxXM5Iu4NjmJ0bGr8vf0zLS4c5XKZXE/YpJNGidmMso+1ldyt3QmhXQqJd3m29taNdjpVGCnqxNtLTl5TzqZhEsKQ4LK2XeBnxPX+Rs3KBNcmb2bf/M4MlGGncqkkkqipBtAMxAnuApqZfjVIgK2JvAqcJMZ2Mks4OaQyrbIGAlLRrkazRzCCKWKh3ItQCKVRirJcWPNEbP+lLURLJGNsVCrckxmEPo1ATOpJPvfpKWOx7Zd+VnNL8OPAnhBiGpVJUT5tZOug0wmPatVAUfDBIX8bhxvvhj0GWYvHlSa8WBAaGxreTxdpuIGFIal4bnplmXAsgGoBKmzgjYaWoQealEFlbAkQWPGaUPGbVPfj85zPg3IKK3mAAAgAElEQVQGFEggwzflMYag3IzlMxZaUxlkky6SNHAIPQRSn8MYgyoXjnEZtaAGClKyqTRyiSySAo5YJF4FE8kCbvwA1aqH0GOLjgTcRBrpZE7ehwQBkidMD0IbkV+FV5jA5MgpHHzrNYReiKHhVdi4dSdaupehHCWEZQodyhF91AoFMZMQMGbZSKYzAnBEqUhgLoloZasuIK5ardcr8Z5wjJuDbx7H54L3zgTDxn3MzOM4KBVHOv2H94XmIcZMIH5PDKg319A8L8zaYJ4onpP32rw4b0wPpfhTZ4AVr9m4KvLzjVlCHBTFryFuHMBx4B8DluKsixkLfo6ZZ421TcXg5nk2QEcxWwmkUun6PI4zQfw3rZwJcJ751a/EZIA1ODt33is1OC77GGmAQwandeIq9j/9JC4cPIysncKOT38GyS1bUF3Sj0IyqSS9dMsVUxFt/CFJChXjxQkQs+YaAGgkaplM5nupbPq/D/T2vni79hbrwoWRR86eO/OtYqH0sOfV2oSxUbS9ZSkRrCnapwOwakgfvzq9ANedm3V5pBRS2lbIV2Q7rEIs+7BrhYqfemnv/tUXx65lirUIoZNS9SVSsBQim3Rwz6Y7sby3E61Jek+WpNiet0PJAbh6kgbmQ+gCibToiE+9dxGnz1/C2MQkIvaU4SYlkiwTsMcYFfWl6rCBFBo3IGMcIBseqUkpsbFQIS3f0ocgwdocUrLMaMU5lbkAjsIEDZ5C6xZn9XW5HgAI7KmjmfjvbwRx5mBn5plB153RuC+YYplm5zQzVlryp77T/C8FWuJcVPOx+oGY9eMbndHcq9v1SCx+zkd5BBYBzu/e3T1y5EhXLpf7yyAIvxZFWMtvwEDHBBYq4Fc/MwGpOSYe+JvNmMGCdK0fn8C1axOoVmgL3YrOri75WxrsSZ2JSmUR1IxPTOLS5VGMXh3H2NVxXLkyjqsT15AvFkB7/NnZZgfJdFqsZAuFIvIzeWF06NImheAW4CYcZFMpdHW2o6+3B0v6etHf24uBgSUY6O9HV3uruGVJyo31MkEgNrK0nqYFLT+Pdrm0laUVtQnWTfaYARDtZGkpzb2sra0V/X29yOWyYmet+rw5IlnzCuMoTY6gMDUmYCfd0oF0xxKk2geRbmXPE5W1ZXAceiU579j4FCZnysi1daKvrwdtrTmkkg4kuS+qbAt+rYqZwihm8mfhewUknAxas0NoyfXBdVvhJNLCEFWCEvzQR6FUwtiVCWHE0m4SvT3dMoYm6DMyJN5vBsdkzWj9zJiFPUbY14aOVfxjjmVgxj88jlbDfK9YZg8MSKDcLP/huLHZJ214OUd4DO2OaQlsAjaTYc9XZjBeuoorhRGRI7Ynu9HbOoCutl6RNEodLeuZogBlv4ZLM3lMlcsC5Gw/Qn9HJ3paW9BCgwCyQDQisGxUfGCyUMPI1XHMlMuwXQf9XZ0YaGtDm5tAylb9A1mrw15JhUIZUxMzmB7PI+1m0N7RifbuDrR0ZBES3JC9ofuZH6FSmMHk2HsYOXMIoxfeg2O7WDa0Gus334Ou/mFUxb4ggm+FKNcquHJ5BNPXphD5AXo6OtHb2yd9eZBwxZVP3At9H9VKRUA+5xvHjXOSdsdizS6Mp3EeVPfO2KgTYPC+dXd3y9/GTtoEzLx3PJb3mn8IQHg/eA8NCDDHmmeEvXX4Ht4nXgPvHc8bVyNxHtDCmc8T5zN/x883jTub63r47PG5M7bkvF7+4ffj/DSAjNfAa+Z5OY84n3itfFZNzxyzAvMZ5u+N9TuviceYsTDn5bk5fjyW18DvxzFsbW2T+8HjDXiLs0jsg8Nmw6/s2YMlA3348pe/LAAnmUgioV2D3dBHtlxA4sI5HHr2WYwcfRdpK4m7PvZx5HZshzc4iCK/n06YSDkI3QArFWTSGanNaQY35vsZQkTAWRAF2Vzu+8lE8r8PDPS+cLt2ISufz/eefu/Cpyvl4r21qt9N544gCOqEA0llK7JCx7HCyLKUCkuC/IbIKmIqoW5dFlkOf2lZYRAEge/71chx85admAlCpzpZ8TM/feaF/+Xi2OTyqXJo+U5aqHKxzAx9tKQdPLBtEzatXor+thQSfglRtShZDr5q3MSSafiRIwX/YSINJ9WCl17fhwNHjuPKtSkk0jllv1xvtKnsr2fzIMbtjYs3Na3M3GmQI/7JEVz2o6Fm1c0gzHUjSKTVRIpI4DbLu7TMTgwB1O2bXXWi7B6NsYC2mWmShzW15ZkFJW7G4SyMwYnzM2LSYK71ZqeXL6TcN24ER+auE7rZdF4EODcbocXf35oRWAQ4t2Ycb+dZzp071xmG+Avf978OYJ0JmLhxMjiZmpoUW2du7gxumZ030pNmZsNkQ/m+06fP4MCB/RIwrF65Chs2bZZGex1dKqjnkliq1gTQHDt+Am+/cxjnL17CdL6o6y9Vl3pRAEhTZer1XQl4MrkchodXYJrB2fg4ZmbyKrNt+nxJL5oQjhNJDxSyIJ3tbVi/bh22bFqPdWtWo7eznV0wZR9hcMPgioXD7777rmSe2S38zjvvlOCegbiRATHAYiDEXi5sOMrPXbFiBbZu24b+gT7J+toiIXNg1QqoTJzDtYvHcfXiSXheES2dfeheth6dyzfDynRp2RQZgCqqxQmcPnUaBw+fwLlL4+gbWIYd27di+bJBtOTSSLmufK/Q81EuTmFi8gSmS/sRhNNw7XZkE+vQ07UOuVwfksmsgMiyX0ItqGBEOqQflj8d7R3YuGEj7r77bglQ41lyjgUByJEjR6QLPH/HpotsLsj+NhwLc58N0GOTSI4bAzMeu3btWgk8ea8YVDK4ZIDOoJTBKceNc4QB8oMPPiiAyAS9po7kyswYTo6dwNGRwwJgl+SWYnXfHVi99A5k0i0SRPJ+EwAUahWcHBvF2PSM1HHZtQAr+pdgWU83uluzUu/k26EAjOlqhPNXCjh04jTGpqaRzKSxbtUw1vV3YUlLCi0uXfdYluyjUKxibHQCJ4+ewsVTI8ilWzC0egh3bFmN3oEuwFHOdQTJtWqAyaujOHVkH4689RK623NIploxsJRzfyu6liyXfj1VhCh5FUznp3D06DG8e+QopsYnsfPubVh75zosGVyOXFu7GHBwbnpeVZ5Bzjc2uDS9hh544AEJ7A0rYuSjZm7y3vE9vG933XWX9IvhvZaUpg7qGfyzKejhw4eFkeD92L59O1avXi3gIs748F7z3rEpKJtn8t7ef//9Mvc5L3jfeP/5N8ENn3s2zDxw4IDMmfXr18t1GPBkAnQz344dOybNYjnfNm7cKI1lCcDjNYF8D6+Z343zzTQ93bJliwCzOBNIIMg5xj48bDbKXkocLzYGZa8mjpuRxfGaeV7KzticlP9evnwImzdvkbnMazDMCeepaYS7Z88e7D9wAO0dbfjsZ/8Au3bdh862TpGbct0iwEkXZ1A+ehjHXnwBV0+cQtpOYu19D6Dr/vsQDQ+jkslI2YiAfvZ2Yi2Z56G9rV1+bsYpbqRgQI/6m+VmUZDJZn6QctN/OzDQu/t27R9WFEXOmTNnWiYmJjK+75MMRbU6WY84U6mUhL5lfUWpMB1VqxX1+0zjMvlzoEH38TfpdBjl80GUTCbDWi0VOu22dSVvdfzihTf/fmSyeM9kyU/5iZwqdhSHFx9ZJ8SW1QO4d9NqrF3eg45kBMevCKBQSBCwUxm2CEM1SqAU2JgsVfDSa2/j6MlzmCxWxAGEtTLUuqrGofHgPxbJa7JBPUxS7ic1ItS/MqNCiZzYdyaSKFpZeKTdWXyp7Zu1B5oK+qVY0sAo9Xnm92KQKZ+ldHtiHWAaYtaBl67EqdfENN6tQMlCEMjNp405j1yD7uFw83fVMblRqs37lkZz05uftWHd3fhucwnkFkVqNx/LxSMWNgKLAGdh4/TbdBQBDmD/eaVS+XoYhuu5mfOPyZQymCmVCrLBM1hlMEOgw2MYBJlAyGy2Kn8VYffu3Xj55Zdx9uxZ6cr9rT/5n3Dn2rXIMnByEihXazh67Dj27T+Aw0ePCbCpeEpixEQO63CUG5mykubiKM5q0kg5KdngYqkk4KZcrojMSxkMSAcaJGgcwHoU30fAeokoFDZkaOkg1t+xGvfv2IolvV1i08wgi9/3+9//vgSR/PeuXbvw2GOPSfBtAhwGQgzWCYYYNP3oRz+SIIld2v/gc5/FkuXLpUM9AU7SSsCuTCO4dhrj772DC6cOIKwV0No9gP7V29Gz5j5UnDZElAIm2P3cQ604hrfeeBPPPr8H7xw5g6XLV+LrX/8S1q+7Ey25LJIOmQtqCD3UqmS4jqAUvgQ7MQ076ER58g4M9O1ES24QbpLj7KDsF1H2yjh7/ix2v/giXnzhJfT29uPhBx/Bpz71aQk4DUNmgikGp8xOs8cHX8xOMzAk2DMvU3vBIPPnP/+5gBYG3zt37pRxI5jlPDGSP44Tg7iDBw/iJz/5iRy7efNmOTcDa8MCMJATVqgwhkOXD2LPqVdQ8z0Mtw5h89It2LRqM1JOFo7NnizK/KEYhjh6+SJGpqakD4lT9bFmYCmGe7vQnUsLI+PbESq2jSnPxrmJGnbv3Y9zVyaQa2nBfXdvxN2D7RjMOciSwWFsE1ICGODC2ct48Vd7MHrqKhK2i/V3r8Wnv/pxRGkfySQl9aq/E+uEroxcxL7XdmPPr/4NG9bdgfb2PgyvWo8tW+9FrrULUcKBbwWoRJRjFvHEk7/Ea6++jpmJKdx/z3Z89tOfw/DKNYgSrsz5hEMnPV+YUI7bz372MwHX69atw1e/+lUZNwNw+HxyHvMPwel3v/tdAZQECg899BDuvfdeAR8mUOd9JAjYt28fXnrpJfmbgOKLX/yigByCIc4LAzAY1HMt+Nd//Ve5FoIWXgPBBZvtqho7tW7wnrBZJefPm2++KcdyXnzhC1+Qfxt2yIAigpBXX31Vvh/nzMc//nE88sgjGB4ergf4hjXk9+faQnBBRovfi/ONTUeNVI3zmN+NxxII8TrYRJTn+9M//VMBOLwOvkw9EwEQx43fj9ezceMmPProxwSU8di4NJNjzPGiycCbb72J3r4ePP7447j/vvvR1touPSOlOXHoI1PKo/LuURx+7llcPXESLcksNj70CNrv3YlwaAhlMqIATp06hbEroyiWinLtq1auQltrq9wvfi+us0YqagCOkuKJOUuQyeZ+kHKTtxfg3M6NLIoi++9fOND2wp5DPxydKt4/UfSzvpMRswFmJOzIg+OV0JdzcP9dd2LbuhVY1p1DxqEDiCoIFXMBdj+2XJQDGxOFMvYfOY533j2NkfEZlGlJ6bgCcLgJCclfNxxoAgmmIaUU9Cv2RhX3c/NhcR0LOkOx0KzYGfjC8LC5Fe0dVT8BZQEt71SZB23/rDzWjHuaYm9iBzTBFVON0ni3Olcj3L8Zx7HQ+0jNrJxbg7+4MYL6TG17rXXoAtSM1E6bJTQ+azZrNJuhUhCv2RA6fp1zAZy5feIWUoO00BFYPO73eQQWAc7v3t3XAOd/8zz/G1EUrjcBEDdPkUuJ/GhSCuQJLLjRcrPnvxkEUXrCY1Vdhaq35O+YFX7l1Vdx5uxZyYZ+5rOfw5IlgwJY8sUS3t5/AIcOH8Hps+9hYnJSbJSZYBN2x0rApZKATko0AtDWyyogUXJqXgd763h0n9IOarKiU74tSgCuxcq+WRpdhwGSiQSy6RT6ujuwee1qbNm0ASuGhtDZ0SFZ12efeUYADuuHHnzwAezYsaMe6Jlgj9fADDWDvZ/+9KfyvZnp/Xef/CSSLVmRebNWI+0kkfbySBTPYer8O7hw4i1EtTxaugfQvWoH2lfdj6LVLv1PaA2bcAKk7DJOnTiBl/e8hUNHz2LlqjX45CcfxfDQMnGLiwLlquXK1jCNSvUgysETsOxx2FE/wjIzyNth210IIwJEFt170qdl7OoY9r65F3v2vIbBJUtx77334957d82yiI4zcGRlGMBxrD/zmc8IGOGY82Xkiibok0DvzTcl880xI7tAaQ/HzHSX57kZJBPwEhAx289MPc9t6i2M1IoBXtEu4cjEEfzq6DPwQg+rW1bg7qV3Y/OKLYhqHAfV2yegaUXCwbGxMYzMzEiDWLfiY82SJVjW0Yb2JOt1yvDZa8ZxUbDTGKsm8fMXXsfpS1fR2t6OR++9G/f0ZdCbqMH1qyoZGxF0JjF2cRzPPfkiLh4ZRSaVxaadG/CJrz6EilVAJMlYNpZl7GKjnJ/E0QN7see5n6OzrQXZXBdWrFYAp6W9W5KenhUgZH8f18FLr7yKN9/Yh+mJSTy0cxfu3bEL3T39qOk5rkA9UK1WZL4xUOcYk5UhWCC4UWHS7H5GZGVMUM/7RrBOVsYcaxgcjjdZFt473m8Cpk984hPCXMbtnY18kPP+mWeewdGjRwWIfOlLXxLmxEjfTO0L/ybwJegl40PWl8zeo48+OktyZeYbGVOCiyeeeELWkocffljmEdeWeL2QOZ7Xy+eUAIcMIAEZwbcB6GY8OPc4bk8//bSAa4JuAhHOY1NfZFZsztVLly7hl7/8pczRDRs24oEHHsTQ0FAd3BgWl4CD1/vcc8/hud3PY+nSQfzRH30D9+26T9RKxj2SLmottTLcSxew/ylVg5PTLmrpu+8SkwFK1Pg4X716FeMT45jJT8vz1drSInWLvE6ONcfCNFc21yH3hZ2yvCDIZLM/TCQTf7tsyZLnb9cudKvi5gVdL+t6/uo7T7WePnftByOTpQevlfxc4CQVwGHDtcgDqiW4QRlrhwewac0Q1gz1Y0lXGzIJGwnq/2w69NvSgPPqdBEXxq7irQNHcOnqJIpeKDU9gegLFcBR1shz8QLxsn7NrsTczqSxqDQao8+8Dc9OCWgSgCObkvb7kuwdbTWZJ1HNk5jhY5EoNzCLrjLSLE3bk9Krnq750qip0YG2uTJF2UUakKB3xbhd8hygTTXrNDBr7ltijhDgJ8WN6pr5+XSOC9kFmR74dgJV7X4nIykFphwTzYfJ5XGcDb+i5G4GIDXA2fWdewxoalzhbAan+cpvDXe1oCm6eNBHfAQWAc7v3g1WEjX7z6MoEAbHBDPG8ZPBR7lclMwwf2fkTAyAuOGaWgvamnK5onTITSUxNTOFk6dPY3R8HANLl2Pl6rWSQLs8cgXHTpzE3jfewIVLlwQsMJBzkkkBNwrPuIBNwENVAUu9xdJI/s3NX7UZUF2+xZVMd0oXS2heI13FdBsAZsH5fwIcSrX5ASnXRndnG9besQb3bL0bmzZsQF93F86/dxbnzpxBrVrBurVr0dfXK3unFB+z1w3tq0UuB3F5o1SG35uB4R1r16LGmhufa7mNlOMiGxaRqY0gf+kwLh1/E1F5Au29S9G2YjvSy3chb3Wgyu8cBXAsH7k0MDM9hTNnL+HyyCT6lwxixcplaG3JytjS50EAjnynPMLwCKq1H8LCCBxrGSx8CqnUXfCDVnhUwnPYHOYsEyhXyrhw6TzOnn0PnR3dGB5eiYGBQQEd8YDXBE8EtpTs8HdkDCjvMQEsj+HLFI5TCsWgmvdy1apVIodiEMg5YwwGOG+M7JHgl/eR7BjPTUAj+1bMzc7LeDiWP45fHnsG5VoRa1vXYNvgVqwf3Ai/HKqumEyysvVGKoWTk5O4nGfNloesF2F1Xx8GWjLI0inNLyOgjCyRQsnNYdJux4+f3YMTF8fQ1t6BT96/A1u7bPREJTi1kuzZdFZLJ3KYHJ3GK796HSf3nUdbSzs23bsB933+HlRAMFURRYqwdmQXQw9XLp7C0X2v4MroRZnDQyvuVACno1cpXzibHSCZSeH8+Qs4f/4iSoUi1q5egyV9A9JGQ3oVCnAJlLuepUA1g2qOKYP5TZs2yRiawniOnXEFY2JCGIGxMbkXZC4Y1Jt7y7HmveQ9IZNGdoNAgOwswRNZPZ6XL/O3kUixwSWBBe8vwRODbwOczD2ss3B6DhEAEShQzsZ7Lc+wnkO8Dh7PGiDOC/6cYIzAKV7XZ+YbwTCBCOcbWRfOH44Hfx4/r2GeOBYEZJznnMM8nq+42Rf/z+N5DGWqlOLx2Vi5cpWAM2OKYd7DsaSk79nnnsNTTz2JoeEhfPObfywJg4AJl4C2E6rRZ5tXReu1Cez7xc9x7u0DSNspPPrlP0Ri0yYUerql0SfXLIKxUrkoz6kwNLQ211JCcYrMZussZxzg6EafZHB+lEml/2bJkp6PNsA5dW76+6PT+YcmS36LyMnU3iAggIF0WKsg5UTo7WzFmhXLsW71CvS059CaTkqGi65pF8eu4vS5Czh97jxGrk5KEyqaDlhkd+iGYOybDQtCSdgNq0eUNXNdGGZppzRmr+h1YCXEuY2noGTA3FhVfKW6YvOJF81kGCCbTEmtDpt9kfHJJhNwbXb+jZB0bNDRRlloq/DdPCh1eCLGCwo+cHBISZsHzjz88YfWnEPecRNEwF9TMqfcWjyx+6OzRqnqw7MzCNws/EQShVogBWUEOImIna0VyFE93ShxUz0jxH2Nj0sd9Jjmp5rBWUQov3tR5Uf0ij8IwFnW1Xp2WU/bD779l1/9zx/RYfmt/loEOLad+PNyufINIFoXLxZWa6HpHTPbzcdkS806yXWL1aLCEjOBlXQRsPiazlTJDMpehNNnL+KNN/fjxZdewdT0DNjTjeYAVBj4gVdvAE3Gv1TmBs8kUSiWueIIVmOJtg03mUQ+XxAXMLYdoO009x8W5RLQJBO2GA1whXQT6v9hwIJwVdegMp8RUm4Cmzasx4P37cKOu7cgR2cq2SeZPCP7wADdV93F9V0kmOK10GVJqQwaTqhVunIpITYcOr2hgqx3FcWRo7h84k1E05fQMzCElhU7gIEdmLG7ZJ8QUZ7FRJ4vGnwCPMtKSd0qndfYaFWNt+qvoayiZ5BOnERQ/B7s8DKsxHIEzmcRJTbCj9oQRKo1gziu8jvbDOJsLeNWNa1xaZq5n8Z5K+7Oxd/FgzyzH5qgOu4wZTLuJhg02fS4+1Nc7mOCUrP/mr26nCzjWOE4dp97AZPTE9jUuRH3DGzFmp41iCp0fuW4UUFio5JM4myphIszM8gXyui0E1jd24vejIt0VBOzB975mp1EgQDHbcdPnt+DYxdG0dLWgU8/uAtb2yL0ooQE3e4o6bcpM0xhZiyP/XsO4Z2XT6C9rRObdm3Atsc2o+YUgYiW0qpvE5FkkkFWdRrXRk7itVd2o1KpYenwamzeei8yLX2Ak9LKl0gcs3ivBTRybxdwT8e0WMW1nFuBEfPHLCYmyDXjHAcXzfeuWYIYv3/mHsYNIcy9bo6BDBgx7IepYYkzJ/HraHbcM+eNrx2mzid+zTyHAW/musxx8b/NZxlZXHyhjTPR8flp3P6aryFeY6PkcKq+hS8D8sy1EHBIo08CnKdVo8+vfe1r2MlGn3QvpnskreOjEC21CtqmJnDgqSdx/sBBZOyk9MExjT6nCPCMnSOfVXlEVQJeIjx9EUaWZr6j+Tmv0/PJ4GR+7DrJv1m2bMlzt2vDuf0MzlN7W0+8feZ7o9OlhybLXiu1zuKMRj5AD2TEBTuoSbOxbCqJtlwKXS1Z5JIJeVjLNR8zxRKmiyUUyhXQbpr+8REpcnGH0bI0bXks/E0syFbecI2aGbXfactkkZUxRdfo5aLabVLuJpG9bB4NsEGDhEDZFtIxRXfFrhULUsPTlk2ir6sdg72d6Glvkf+nuIhL8ajWyOm7LfBK1wXJ9cmFqV+aCW3QSx0QaYtT+UYERWp3ueH8kdEW4zdHskkF2p5em8L4ZAGj02Vcq4Qohg6idFaah1KOl9SyPI4dHXI4xgJw5PoUwJFPlo1ZbU6Lr8UR+G0bgUWA89t2R25+PVqi9pfVaoUuamIyYAKbhl7frNeNDbd5o+UewPCbgb0EPqwfSNJEJiXM/8mzF/DSK3vxxlsHMDE5I/ILFmj7flWx8NItPpIi8WKpBs8jYElKg0ruDQ5dpUJIA9BkKiXZ1gQdiMQkgE5rSoJGhsZnc0wyLgjhJmykky7SKSoZFGCirTA3Ex6fSiQwPDiAL3z6U9i8fh06shlEfg2BR8ZKmb+oBBM/SblVqT8KbDDQlqCeQjMJSDW/zkScVUPau4rCyFGMHn8D0dRF9CxZjtaVOxEtvRd5q0sSkNKQlCYz1E8IK8V7oOol2CNF1AjidKr2IO4CBDgp+wSs/HdhhxcRJYZQcz+P0N2IAO0ISROwgaUES6q1BPdW+S48g66VMoGTCZjiAWQ86DXHxYFIPIi8PvCKKSg0MxMPVg1TONfn81zlZAlHC8fw7NnnMTVzDVs6N+GegW1Y070aqFKipjrEEODUUkmcLJRwfnpG5I9dVhKr+3rRlyXAqcoey7GoEuAkMphItOJHu1/BuxfI4HTi0w/swj1tFvoJcLwiPdSEkUlGLqZHZnBgz2EFcNoJcDbhnk9tQS1BgFPTTnwMiG1IS8HqFCZHTuLVV54Xe+vlK1ZLH5xMaz8iJ62Bp+ptJG15pNcP544KqhV1Qzm/ki5KGMMkrA6CzbhJZKDtoxdy75oZC3O/TPBv7mXzOc1aYOKkucDTdWuBfkbiyZI462DOacBv/Bri82EuEGKuI/53HOTFx8Ic01jHFHCa73rjxylcoeIs8x7ze7JXAnCefx5PPfUUVqwcxte/rgEO7yPZbFqxRwFaNcDZ/6QGOI4COMktm5Hv7sZ07N4qvkAn5WWQ1JXGx6H5/5wzfhAG2Wz2J24i+TdLl/Y/e/NV/9YccVuj0P8riuz0D/e1Hjp54jsjU6WHpspeG+0GSWHJRNI6TdXVmV7vtGPmQhkh6ybESY0LqScZMx8e5VWEkw576TDYtoVlUaTIbFmacf+STJE8mLMbc4oeWjfnNHU4andQxyrDTkU1WWx4RfpS1+vwnGK9GXiAXxOzhFzKxZLuDgz2d2OwpwsddD9JOQJuWMj/NxEAACAASURBVN/DZl1c2Ouysut648yub+HiTwmD2jy0ZE3NpPrP6ov9jeaGPp6Bnowd5Xc1H0VaTRZqOH9lGmevTOLiZB5VutTpTVKc40SiZtziDMDhOKpmZ/WqoUVwc2uezsWz3PIRWAQ4t3xIP/QTnjs31WlZhf9YqVS+BmCtkaCZD1Yt1GYDnHoCKH51wuAo90vZb8jgOA5KXoCJmSKef+lVvPX2IbFA7uzukbV+emoSpWJemAXW01TKVenozl5ryVQONS8UgNPS2iZgRlzUUsqqWBoh6mSYmAT4Nel6Xy4VUSzMgDJo2ioLQAh8YWuy2ZRSCSQc9A8OIJV0UZyZQa1UxLL+Pjz+B5/B2lUr0ZZlYXqIwGdjTk1N1R08zd6n9xDdz1pti4opkX0wDJBBFSlvXBgcATiTF9AzoAAOlt2HvNWpes7ppJ/NZp7yIsBRQFPtlwrgEEKaJJuDGaQF4PyzAJzQ0QAnuRmh1QA4imVS6gmycQRhxmW0OfOutj71vZrv8VxZ+sYcmR3qNAdk850rHqzHz8X3l5IlvJt/F796bzemZiYE4GwfuOc6gMMBr2qAc25KAxzbxZq+Pg1waiJ7Z5+ampNE3sli3MnhR7v34NjFMbS2d+IzMYDj+qU6wHFDB9OXZ7D/1SM4+PJxtLd3KYDz2BZ4Lk2faprBoQSSMv9IAM61yyfx2p7n4dU8DK28A5u37UK6tQ+hlUZIzUZIwMIxDtm0R8doqjBdRS2q1krBZsU4Nt+TG927Gx1rgvRm8GDeEwcYBlSZnzVfR/M55gMkzedsZiPiwEJN17mTyPH5MtcadKP3mfk11zFzn1c95/xdHODwPHUGZx6AQ3lZg8Epo21yAvuf/AXOHziEjJPEA2RwtmxBobsLZHAkCaHXD8MVx0kDAwTn2gykzs0Pg2wm+6+ua3976dKlv/rQNw39Abcf4Dy7r/XQm8f/eWSy/PBkiQBHZ+P0IseFjlCCdLj4n0nGgNIoVfuhmDHlYi1MAZuEsp6FbiXUPWv5VLOZcaMnjQY4ul7E+JOpvJP6oxZs9ao7o+lePZKtEIDDjItalIW14YX5VThBFTknxPBgH1YuH8TS/h50t7cgy5Y93NAsdjymDlxlAw3HSDY7biqgZ1MdNFAmJpuMahjUuH0CWBTsUXMwDoyab2+D3+F7fOVvKm4svkdmLMLoVBlnRiZw8tIYLk0VUGGv1TpYFGGDSB70N1f9hoQNUllERwcQt3Vi3a6nZfFzfudHYBHg/O7dQjb6tCzrP5ZK1a8C0XUAR20djaznXMFvfcU0AIf1AKk0akGE0YlJ7D/yLl585TW8d+EyIou9QYalnoYuRzPTLKr1pbagUvNl/c9k25BMZeEkUsjkWtHe2Q3HTWpwk5EAQ2pwRErChFwNvldFpVJGYWYaM9OTKBVmJHlXq5RQKRWRSrnC5pApooZ+eOUwspk0ro2P48rlSwirZTz26CO4f+d23LlqJbIpV87JddeUmZrcXj27a7Y1bfii9q/ZACftjccYnAvoXTKEFgE4u5AXMwANcORzVN2DABkpoidolPy+3noUwJnF4Mx8RzE4znJUyeBogMP3K4kag28lzZOEooCppgRlveZ0/uDyg87suQJR3rM5QbIGVgJw3KJicATgkMHZOCfAYeKVAOdUoYRzZHAKJXTNB3DsJPKJGMC5NIa2Ns3gtAL9VhkNgOPADROYGaFE7TAOvnxC2J45AY66IxJ/BJVJXLt8Aq/t2S3y9OGVd2LL9l1ItRDgpBDIfWE8oeXnlkqshtz3YwBH2Kk6sP2go3/9++IAZy6QM9fP1BpwY+XKfPez+b3NrOCNwM37ATFmXboZyFn492sAnGb55MIAjiUMjkjUJsc1wDmIjJNqAJyeBoOjrou11nXaZpZYaL7xNRK1bCbzM9dN/fXSpf0ffYAzeq348LWy30ZpGTXDOjoX+l5pRjXQ0WG/z+JL0Vs78kdDEXnoJLSWQkidQ2JaLPaqGwLUAYxRUHHhVlI1I+4yIMe83ci5pDGafoB4vaT4hNehhEtkAAHsoIpWN8LSjiw2rBnC8oE+dLblkHZtZF1HukhzQ2MBZjadEX98ceBRW1RDQ13fjRtVQwR8lDTEAUzjeeZVUjZQ53c0WIuDHeqwdWZMfhtKp2K6APG0bH1U9S1UAgtXZio4eekKDpw8i7GpAsqsfkykxHgAEZuSkcURbk3AjfrDxTDQdTrxJqi3buFbPNPiCPy6I/BBAc7y3vZ/+eu/+Mp/+XU/f/H9738ECHCiKPpP5XLtK0B0Z1yi1ggaFghw5OO5V7C+OoN8qYyjJ0/j3556GucujIjkOZFMo72zR/YT9jdho85rk1OyV5ClEUDT3in1nv1LlqK7dwnSuTZhchLJlNTfyDWaBZrysMAXtqVSLqFSLqIwPYULF87BJ+DJT6FYmEYy4aBaKSHh2mhrb0MvG3Nm08hPT2Hq6hXAq2FJdycefeB+PPzAfRjs71X1NyJvUhLrOHkuQWpMzcDfi/jL1LyEITJWFRlvQgOcvQAlagPLFcBZSpOBLr03qQQWJWrqxSDYSOAaNZiUrtUZHNbgCIPzHdiBkqhVE5+bBXAIlESVLYoIBSoUWGoEb43tUEnt6ntzTPs/H6tjgtcbMTZzsTcmIx0PduPXwYCSAOfd4nE8d243Jqev4a6uTbhnyWyJGuXc/C4CcIplnJ/OI18oolMATi/6MkmkoSRqnF+swSHAuZZowY92v1pncD51/724pxVYgjLcoARPxspBKnIxM0qAcwQHXzkuYIgAZ5swOEqipuIpxhIJOFYIv3wNE5dO4PXXdkvB+fCqO7HlnvuQbumDj6QwOKpSjWMdSPJSVBpSMxVjcHRtlsmp3oz1aL5vzSvBfCzarFhO1z83/yx+7vkAglkr5ruO+OfHv8uN2KmFXLOZg82fH59P8e9zM4DT+D1BqJKkGkBumJ7mGhwlUfu6qsFhwkIYHANwFIPz9i/I4LyjAM7nv9iQqJnSEZNM/4AApyWX/Vki4Xx7cHDwmfe/C3ywd9zWRLtI1J7d13rkreP/NHKt+PBU2W/nJqH6CBhtn7ZqFraCC7fauERPrIFQvceoyMV4g8kqKJ2wKdpvyM0MeFE0+myfMeGKBEI1AxxhbnQNj1qjjPRNueBwQdYm1LIchF4NaTvAcE8L7l4ziFVLe9Hd3opcKim612zaBUtvKEUIvJqieaV5qa67aWoLKt951j2tp+LUFi00vioebTA3cSaHC5JsHfos8X+r9zBbyPOww3GtFqJUqaEWsfGahav5Ct459R4OnjqHq4UagkRWnOQsATjK3pMvYXCkp466vkaPoA82IRfftTgCH+YIfGCA09P+L3/9l4sA58O8N/OduwFwql+JotkAp5FdbUjUbnSNqiEnpMdNMtWCk2fP4YU9r+KZ556Hk8zADwGPrmiWg4SbRKVaQ7FcRq0WINvShkymDbmWdmkGOrxqjTQ8tN00Iou1No7UkEjQYwxiRNWs+O7A9+BQIhR4CPwq7DDCxXNncWXsMiYnxzF66QKSLru+k1i3kM2mRVLE5JkThlIgbgUe1qwYwsP37cJnP/MpVMtFMUIQ0CJrcqN2VIJr2R+UmyivQ5ozKm2RqCJoMpD2J1C8fBQjxw3AocnAdoRL70VBAA4TkGb/nM3gMNgyfL7aJ2MAB9OqBkczOCDAEQZnEwKL9rqsWdLyF0n0qY7tlDtz77pxPn72Xb5Rdv5GAWY9aRljiJqD57kCd8PgxAFOnMERk4GIHIfa42cBnGIRXXYSa2gykHWRQU21pIicOsCZIMB54VUcp0StrQMG4CgGpwyxJLBsqcGpA5y6RG0jtn1yC2qUqEkNThPAKV3D+KVjeP3V3Qj8ECtWrcXme3bVAU4gTI1OmDKxGmNwVFwikg01JSQEuR50zhfMm7G9EeCM36/5znMjEDPfuZvv9VznMADhZtc33/e42fdeyO8XusaKmCcGcOLnrtfgiMnA040anJ33qhrqOMCpaoDz5BM4t58MTrIOcAqswdEGEjImUo6g7vfNbbvUNzEMzu8HwPnhs62HT4394+hk8ZGpctBuuyl4tKyTIkXlxqFiZZUVksJDMiYiQdPSNDXO6iX2zM3+aIbfibmiaVGVYWiUHMwAnEa+QllDGPPjBgARCGQYHEFTIcN8URwzQxJ6VXTlktgw1Isda5ejpyWJjpYssumkMDbU2Jomb+KPowGZnFIWV8UkmVe8Dsh8m9kPlZ5ks6h8o4VVJ5qfslXXzzonap7lu4VqLIrlKgpVD9OVAJenCth75AROj05jxk/As1I0FiSM0WPOBqb8o0AOszysP5KM0UKf0sXjFkfgNo7AIsC5jYN9iz5qPgZndrBwY4Bj1kJa43PPIICZLpSx57U38OwLL+PMe+dhJ5NiEECEUQsDVKs0E6hw5UZre7c0x+zpHcDA4HL0LlmCdDYHJ0Vmm0k6RyTS0mNCF1dzY5fgX5p7quQWHdTIuLAGM5VwUC7mMT05jqtjI7h08RwK+RlpWkp3tGzGRUs2LcCGYMRh8XFQQ1sujU3r1uIrX3ocS/q6kXApM9aun2rl1+5pcYDDmJT7jpKzyY4ThsIeKInaEYwagCMStR2IyODYXToJqBQLzOirPVRJ1BTA0bUashdpdQWv1wCc/HfghJfqJgOBu+kGNTgcMWNBvPAJtBCAE5c+zbc/znee5mCY/6+bDFCiNj2BLV2bsF0YnDWIqrxnKjZhMrCaTOFkUZkMFAqlBoOTTSoXNUnkksFJIZ/IYNzO4ccvvIpjl64ogHPfTmynyYBVRtIvwxPQ4iBJiZowOIdx8JUTwuBsJoPzqS3wEiVEBE/aRY1RCBkcrzShGJxXn5fWECtW3Sk1OKlcrzA4nMt1RQhrrsjgyF03Dnka3MwBcBZ+x+Y/cj7g0XzPbgRyFnodzeeI17os9Bzv97ibzbFmJqkeEzaBcCNDNb134tdhAM7zrMFpBjhClio5qOmDY2pw6gDH1OBQoqYBjqk5NxK1mwEcM7a/NwCHfXD+76f2tr65/8Q/Xp4qPzJV8jvAppyGRhe7T0VDiyZXO6tQ8+zTgrkhIDYEjWJuNG2q7D/NAh8HN2rzUzkhlYlSW4Bq7hnPFJlLMRhVzibkh2lBqSqAeG1UILM2xpLeBR6G+rtw9+ql2LZ6AC2JAC2ZlNhBE+CEATMp2k6RWUS5brXTCOmrhNF1/TJrjwzMUvVFiuqeDXJU1i5Oozf/v/nhUw+F2qyikEySKTSykU5lpHdCvlxGgU51PvDGu2dw+L0ruDTloWanEQmDo5xvbOWYLwAnkKBB98m5iRb2/S4Ii8cvjsCtGoFFgHOrRvL2nccAnGq19pUowiyJWiMYmB/g1MENpbSylFNqlsGBg0ex+8U9eGv/QZRrnoTuDu3+bQulagWlcg0BC7OTWeRau9HZ1Y+BwSH0DyxDW0cnyrWKGNxIY+nIUT1dmHCTmhXl1MZ1koktIVFoEiN90OgYKj6UIln2KhXMTE3g8uULuHzpIqamrqFaKSLwSmhrySDtJgQ22IGnwE7ooa+nCx97+CE8+vCD6GhvBZ1HReKlE1ta4NXYL5R6XsuYNcCJGgBnNoOjJGoWa3Csbr0/q3oMI1FTciUV8NbrVzWDo0yDGgDHzn8XTsQanCFUxEXteoBjEnqKwVEBdbOG4VbMuOb6iuZzNu+lzfutfF9dPysStcIxbTJganC2YU3XGqCmGRyRwGsGR9fgNACOMhkQBoeNw0WiRoCTxVU7KwDnuAY4j2mAs8SqiESNLmoceWFwRhomAw2Ac9csiZo4rLIxqB0gKE1i4tJxJVHzQy1R24VkVgEcJVFTPf8ssjfC4swHcBbOs92MLZsrIRsP9pvBx0JZlhvNm1txjutjrOvHZCEAfC4gc2OmSj0j8wEc9gNqAJyhukRNcQdxgMMaHGMy8A4ydgr3fz7mohY3GRDqV19pvBx8jkFuBjjZTPZnrpv86Nbg1AHOgRP/cHmy9Ohk0etgdoyF7uwVoORmSn4lPt2atubuwG7A0iJTanBUU01ZFAUMacpdF9pzgayzCJpaV+OvAQ4fWAEsjUJGsaw3iyo3KPm/ZkJk01BF/Ip9YePLEC43KmZeQl8MBDauHsLWO5Zh/WAHWpwAmbQrzjjiQBHWGgyQ6EjVd+FmK59kUdpQX051p1mVLROAwwvUtUfyTbTjXBzQzPcgX/cQqzPKH34X6nBDP0I2k0XgeShXKyhUa5gJgKPnRvH26REcuziNqp0BIrI3tL/kPGdvBzZCVQBHxnDRQe1W7MOL5/iQRmAR4HxIA/shnlYBHOt/r1SqrMFZazqYxwOCZpOBuS6HgSbLCblW0Zzmxz/9Bd548wAuj16BnXBRY+M69rsJPUwXCqBZWibXgUyuEwm3BRs334PevkGkc63CAhUrRTG4sRxXy7hYT2JkSao3BZuKMmknGTndM42AJ+k6CLyKrKMEOWR0Jiau4tx772Hy2hUU8pOYnBgRQJNJ0irahmuF0jYh9CpSz7ly+TL8yZ/8MVYOLRP5s+jwdSGwrtefNQyq/kax/Mp4TQMcX7mojRzbC0xfnN9kIAZwZjE4xkXNSNS0Vt+4qNkFApxLYjJQdj4rErXQ6hCb6LpEzfSga6rBWci0ml+pMPvd82XGzV56s8+K77n8d70G5/wLmJpSDA5rcFZ30SZaARxViD9bolYoltBpqRqchkSNcny6qDUYnJ+8+FqdwXls1w6xiR6wKkgGisExACdvGByaDEgNzkbF4GiJmqnBiUIHCTtEUJ7ExGUyOAQ4ugZn2y4kW3rhRwQ4CW0xzhlDBod/lEmBiooaEjWVzV84yLnZGJvYZq5gf85nuimZeiMgcTN2Zi4AdrP33Oj7zAdO5puvC52Hjc9U8esNAc7u3XiaDM6KIXzt61/DDumDo2veoGpwGjbRv8C5AweR1QDH3bz5Ohc15SSs0w8LvO1MePh+GOSyuZ+m0+63+/s/ojbRBDj/7d/2tBw+cuYfCXCmyn6H5aQEvBBVKpzSkKUZeCEZIVPrYTCKgA1uJ6ppmXI0M2Mfy+bVtWyKuZn9MM4NcDTBb4h+mU8iPyDDJIk4wjINcFihH3pIuw52bLoTm1cNYGmLg/72DFIuN7xQrEFZ72IeXj6TLEZl7ZFicVSTrMZLsU9iC62le3SyUab0s+VnfACNR3uzk0YdLl3HqPBzA/i1sjQopWmDXwu5s8N1VNfqYtXDaL6Ii1Nl7Ds5gjdPXELNzoksgcs2vz8bmHJMpWmouKnxj+mBsyhSW8hivnjM7R2BRYBze8f7Vnya7oPzF+Vy+etRpBp9Css/a12bP9AyQY+sTYkEqmGI0asT+NGPnsCRd0+gUCiLG5rUNTgWvNDD1Exemh5aiTS6e5dh45Yd6OpZCjeZE8kWM+iJpKo3Uf1luB/pAFDXvLAjOnu7qey5ul7XFV9o+J4ncjWa1EShJ+xLJpXClSujOH7sCM6fOYlsGijnp2StZY8c6Z/me1KvweagbbksvvzFz+GuTRvR09Uh+4UqZtWOo9rxi/eAe6iyX1ZWzEaiRpMBqcHRNtE0GegdGEKONTiDqg+Oqlw13qWq3iduMqASkQ0XNXXP6S6aR9o5Aaf4PSSiywJwCtZn6gwOpc4NgKMcQk0dkdoB39/rZtKf5rPNdfyNM+YNO2Seq5go4FjpOHZfeBmTU+PYLC5qCuBQomaF2krZsqTR55lSBRfzBXFRI8BZ3dsjAKcuUYss6YOjTAZaQYBDBqeltR2fJMChyYAGODVtpZ22UiiMFUSi9s7LcZOBzUqiFlVVXz+tWHHtCAFNBi6fxN7XdjPwxPDKO7BFA5xAJGrUpihToijyNYPDGaBtwSUCUHKTD8NFLX6f4ozaXD+PxzhxgNAMZuc6T/P9N8+o+flcv5/rZ3PN0hsBrZsxVQsFTaquTpkMxM/Jf9NkgAzObgKcX/4SwyuW1xt9qvJ21Zg9FYUCcDqnJrDvyScF4LAGRzX6ZB+cLiVR058h60CMwakbqcxx0Y0xl2VJ+uAkUu63ly35CDf6FIBz+Mw/jmiAE7EPjtS3NARk9UZketBErFW3UVYYxYTPNpkVtZ42WB0NaozcTP3aIM/4shmTfNVvkMq4qPc0fh8HOJTPcdNJsPhTqPgQqYSFXXdvEIDTn47Q25YW0CPONmGIBFthU7agG18l2FxOsiIK4EhWTT5VdcZRvRooAVMLvxDSxnGOm5U+j+kebCa5PKTXTTbdnMv8XPAgu8uySzdBGCV0yu6TWUIWw+YrVVwtVTCS94TBeePYJZSjlDQLowSDQgLXIoMTKGW2Bjizve/e3wa1ePTiCHzYI/BBAM7S7rYzy3va/+Xbf/GH/+eHfX2L579+BAhwosj6X4vF0h+FYbBe1uZ6MGyOny1Raw5o+H9ZbxMupkpl7D90BM89+zIuj1wF623JkHNu1IIaKl4VZc8TMNPetQTLhu/Eneu3IpFsQRCKKBlWgpI0ZraVq5SUUpqgXNdFCqMSY3R4zZLIYtIqUjWZSipMpj5EKpVEsVjA2OglXHrvFEYunEJQLYoUOOnaYlgT1CoqueYAKcfCrh334IH77sUdq1ZKjQ/XcNb8qASZGhMl++J3jJkRCIMTIB1VkAmuoTJ2HFdP74M1fREdvUuRHdomAGfG6hSbaLXBSiWs2k1FnsZMP5kKnTjUTluS7ReVwzQyiZNIV38I1xpFYC9DPnwMfmKDMDhxm2hVE6ozw9JYUjX6fL+vhQag9a3wJvbT8wXYAnDcIk6UT+Cly3swNX0NG9vXY2vvXVjZsRKoxRt9sgYnidOlCi4Xy2Jw0R7aWNHdie6UU2/0SZczuqhNO2mpwXnitX04OTKOXGs7Pr59K7bmwjrAUTU4SqJWGCvi4N5jOPLqKbS2dGDdjnW4699tEAbHgif3RwXACQjAEZvok9j31itKorbiDmzcuhN2qkP3wSGQMb2PdAwSk6hJ7YXUF90egDMf43Gje7PQeXOzc9wIGN2MObwVgDv+Pa7/vEaCvvm4VCqFU6dO4cUXX8Szzz2LoeHl+PKXv4x7tt2jy9tVT0exia6W0TE5gUPPPoOLh44gbSex89N/AGfjRgVwdBmEfL62mVcBclNcOQ/I4WFhZAVtba0/SKfcvx0YGNi90Pvz6x53W9PshsE5cvj0P4xMlh+dLHud1C8rVbKqMVHbRWOzMj1ppEBSM/2aJK0bDRgrzIagrDEs9T42MWpNQSGzesb/rQBGA9g0skiyVRmJGgGLFGn6IlGjPC3l2Lhv20ZsWTmA3lSgAE6StSqqQad8fN3pRhXlW2xQKrUrGtqYv3XTU1MvxIwfN0uCEUHSmkWSTV4XgNVR/JwA5/ppwu9Yo0acrBDZM18xZ6447IQo1jxcmpzBWDnEgTOj2HvsIkphEmGgODNqwl0unmIjGYn0Q1X2qALFODj8dSfp4vsXR+BWjcAHAzitZ5b3dCwCnFt1E97neQhwLMv5D/n8zB/7frAhnmltBBHzAxwDhigH9m0HIxOTYiywf/9hzMyUxd45EArGRsWroOxV4UUW0tk2DC5fheGV6zGw7A6R7niBVMPAStgIwlo9DabCPfWKy5vFkrX+O1UvKYECAYDuR0MgwkQW2R0mnUqFaUyMXcDJI/tRmLoqTDvJm5ZcRkAJDWv4N/efO1auwMcffQhb79os1i9ydeLOqaypDcDh5uPHAI60TghDpFBB1p9A5epJXDv7NqzpS2jvGUBm+TYEAzsxAzb6VAQAmz42Axw5vwQ+pm5GqQy459mYRsY5hYz/YyQJcKylmAkfQ81ej9Bul5YDpg+OATgCAklyvU8Xtfc5pW7J4cVEEScqJ/Hy6KuYnpnExrZ1uKtnC1a0D8MSgOPUJWqVlGJwRssVVGs+WkMLwx0d6ErZSIUViSNoYkEGZ8ZOYzyRw5Ov78ep0QnkWtrwyLa7rgM43GdpE124UsThN47jyGunBeCs3b4Wmz+2Hn6yrAFOIDJ+OtwlHDI4CuAcePtVBH6EoZVrsOGuHYDbhpB1tmIBrttKSGNXle2vmwwIwFEyxw9DonZLbs7vxUkUwJF+WzEFkGFwTp8+jZdeegnP7X4ew0PL8fiXHsfWu7c2mjtaQDIMkKuU0Dk5gcPPP4tLh99F2nax/bFPw9m4AfmuLkzruFMUQhrgyJr6PhIQBDjtbe3fz2SS/31gYOCF23V7fjMA59DpfxiZKj06WfI76wyOznqptbQxcvWmm9JIsvGyZw2ueuDmevHHjXeaPgENUKN86uPnjm9IBvCov1V9kJKOuZSrcREXkBMKWyMMzsoB9KUD9AvASUCImzBQfXNEIUEbUAdVzxfHHqnDqVtSy/ao5ANqq1QZPtbJiMWo0nMLwDEMjrHK1jKChU0cZXlNgMPP5wlDj5um0oPTSrUaRjg9Oo4r5RDvnB3FG+9eRIn63IiMjyMbaYI9ETSFrXrh8NpUj5wPo0B0Yd9t8ajFEZh/BBYBzu/e7JicnOzI54v/YWZm5ptB8GsAHMdBOYxw5uIIfvpvv8D58yOoVDzYjurtxfC96tVQYX8y20FbRy9WrF6HZcN3INfaA4+uYXDBnmgqnKeEmIG8chKLv1SiTq3gcUWAyNWknUHDzUxlZkNZd/k71uYUp6/i4umjOHf6OAozk2JKkEmnpB7HYeG3X4Pl19DX3YlP6OafLdlMzDZH9ZWps0aUEXPPEHMDJeWWGhzN4FSvnMDE2f2wZy6jo2cA6eVb4S/ZUWdwlEEBk2D8zrMZHNWfzfSuUTbZlMMZBifr/QSuNSIMzkzwSQVwrHaAVaxiR6xZIC3jMxKY34Yk2XwZfI6BYnBO4hUCnDwBzvoYwHEUy6GdX6tJF2crNYwQ4FQ9AThDHR3ongvgOGlMum144vV9ODUyIfbkBDjbhMFhH5yy9MGpA5yrRRzaexxHDTmQbwAAIABJREFUCXBaO7Bu+1ps+fgG+G4ZluWJuYVqOstWFZrBuXQC+99+DUEQYmjFGmy8eyeQUABH/GElvtJzfC6TAQE5psH3796a8tG4YgVw6s+4ZrYNwCGD8/LLL+O5558XBufxx7+IbVu3NSy+tYsaAQ4ZnMPPPYtLR44iYyex/ZOfgr1pI2gTPROziTZKqPcDcEQ8rADO91w3+XfLl/8eARy6qFEbzeB4rpcAHGaOdBGiOWbW0XWHM/PbxnYzG+DEGnxSWlDXsMXRaMMm2pgQKLMzbROts28ubzoXGcoCQl8AznapwVmCwRzQnbGRkc7UdC4RYx6RDEifHsuG4yr2xgAB1S3aLCo8vtGQTeAVLUeNXV8M4MjmEKMQTXbzRg+wbKcW4PmqQ7Fj2VIM69DtpVJFzQ9QCYGRQgUXpyvYf+oy9p24iCpSCCNXAA4/04k82eRDyfAoikoBzduKmz8aa9Xit7gtI7AIcG7LMN/SDzl7drLDtov/vlDIf9P3/Y1GqmHWPSWZMjIc9dFzafAjO4GZmo8jp8/gn773A5SKVclgGzdNOqlVPA8eY3U3jeUr78Ad67egf3BY6hK8wJZaHVIMHhNUYjTFupdAEkONl1YiSACo10MGunUGXyWoVNG/ccHU5jV0eLMi1MozuHDqMM6cOIJCflrX7VRkT0kmyLQzDA2F2Xnk/vuk+ScbfwqbIm5qCkAJkGLOScYoAm2yZamuA5yySNSqV09g4sx+OHkCnEGklhHgbG9I1OoMDhuLqjGjxEzGWQCO0Y2rxt1xiVrGUwyOTwZHA5zI7hCwyJ52VCUoSbYGZL8lDE7zHKrHHpqFo8nAicopvDzyKmYIcNrnAjiqLKqiAc5ouSq9lVoDC0OdCuCkI/ZE8gWAUKI2k8gogPPaPpygRC3XikfvuRtbc5EAHJoM1Oi6JhK1JIpXCHCOKQantRPrd6zFlo9tgJdUEjUFcNi/LyHSRlWDowAOlRtDK++oA5zA5h5PgMN5q3rgNDM4H7bJwC1dPD7SJ2vEWqYOm88mn3nW4BDgCIMjAGcZHn/88TrA0ZaPMYnauAI4hwlwUrjnsU8pBqe7G3kyONo5UFYStgYRQ5OFDq6sh0FbW9v3km7qow1w/p8fvpDbe/L8P4xMlj5GBscAHMl0zREXG4Aj2uJ5yg6vz581AI7hZowMbL5bUmeKmqRsJovExUTVtyjnNgIci5tb4MPihLItbFi9HFtWLcGa3gza3RAdbTmkk1zEeUwA101IsafaHBVIMBk+mZixAVAAp5HDol89GZy6nbS2kRY9rMxzygIWNuNE7ieFsQ1HHQIoFsTyGgoVDxPFCvKRgxOXJ/DO6Us4eu4KanZG+uDASqhNknpsMjhcCNmQTrvzvO/q0IU+J4vHLY7ArzkCiwDn1xzA38Dbz54922HbiT8rFPLf8v1gYzzQNP+WesVY0cZ8AOfKTBH7jryL7//wJ9opylj22yiUq6hRj+W4SOXasfKO9VixZj06uvpRrgXw6ULlpmQNrtEkQHVungPgCMTS2TTD4OgaU73HmVpJqZfRyT3aSksDZkrXggqmrlzAwbf3YmJ8DL5fQxjW0N6SkyDVCpXZgAMfO7fejUfu34X1d6wRgKMk0ZQ0K/mKXqxlfARkxQEOKshQokYG58zbwuB00ilu2bYFA5xGDQ6/tzbCETvsaaSdk8h6PxYGx7eWiUTN0wxOM8BRQLVRxPybZHCMrLExv2KqkjkAjmJw1uHuni0Ybl8hEjUKucU8j8xgHeBUUK40AE4PGRzpg6MAjkjUnDQmnBb84vW3VQ1OS9ssgEObaDI40gdHanAKIlE7+voZzeCsw5aPrZdGnxZqjRqciABHMTjsgyMStSCq1+CQwQmslDA4DRm/sYlmxKDaaqgmn4ahNOYSv4GF4ff8I00fHA5DHOBwHTE1OAQ4z+/ejeVDy/ClL2mAw3pDWRdm1+AQ4Fw+clRqcITB0QBnxmGS3vSBjAEc46h3k/uganAQtLW3fzeVSf3d8oGBF2/XrbutqXbW4PzVD1/InSHAmdIAx04Ig2NASjPIqfvjayjQPDBCf10nELi+Gmd+gKOFBPXNUQELXe4oH9f4txkuUWELwJFePVJMGmFFf6cAnC3DPchaVXS1tSCnu1GrJm/KW57WjFwnZNIYkKPZJC13VuIGU8AaAX5AnaXOmGlaUl2Z6qUj+RbdD2geMqw+dOqjlPRN/il6bLJGbHAHTBaquJIvo+JmceDUORw+cxkXxvPwnTRgKY2uWuhM4zduzCpTKGq/heGs2zXHFz9ncQQac18eYbVqyMZAK1czX8miSoGzMSUJEHo1LO1erMH5TU4hAhzA/rNisfitILge4Chgo+/adeYDjStnvee50XG89vZB/PypXyJBibAxeoGDmWIFfmTDTbWgpbMHq9dtwpKlK5DOtaNSI1NNBocMti0W0I7DXUBJwVQZf/NLBYPa31N+yTVaueFombT5t7hIq8WTbJAT1eAXJ3Fw/xsYuXwBRTb/rFXQ3t6CdNKWgJgyNXgVbFm/Fg/ftws7t22FIwBH9cS5DuCoVJRmbxo20ZlgQkwGxjXA6epbKhI1b8l25KFc1OYzGZBnSImm9QjoxJ2MyQwyBDj+j5HAyLw1OFpoo1sj/PbW4DSDnhvX4LD+hgDHNPrUErUSAU5VGJzhLjI4ymRAaqosZTIwY2cw7uQUwBmdQEtLGz62fSvuygboR6ne6JPxQDJKIE+As/cEjr5+WmyiKVHb9Oh66YNjTAZk1Qud6wBOGLAG5w5s2roTEQGO9MFRHf7mY3BErr9Yg/ObXBL1ZyvVT4MF1iUU2kXNSNTiAGcrJWraRa0OcGpldE5eazA4ThL3EOBsIIPTVZeoqZ1TK5zeRw2OKqkgwGn7Tjad+rvBwcGXbtfg/WYAzqn3aDKgGRwS7azo0Mtc0xUZZkUxOOoVB0FqW5u//sYMZHONjjKG0RSflsBJsK+BlDEnqIdD0gfHZNsUAlbO8Kq5Zej76G5JYeNwL3bcOYgW20drLo32lixasinZBAhypJuP7vcjm6uRMOjvb65XbZfK3pGTmE4/yhKwYTc9n1nCfO4dsa1edjmRBJAap201e0QEwEypholiFeMlH3krhb2Hj+PUxSuYrgQIaJuqAY5UBxntuKV66hDd0NVusRfO7Xp8Fz/n/Y7AB2dw2v7l23/x1UUXtfc74LfgeMXg2H+Wzxe/RYlafU2PWeaLOVkTg3Pd/20Xx967iJf27sOLr7wO29F1lcKCJzBdqCCAYm/auwewfss2tHX1whYLaV0rIky+Wv8p7W14fzbcKxu7kflXY000TkSiWdaMhdp3NESQPnqsh/Tg+GUcO3wA5y+cwbXJCVTLJbS0ZqS/Gt2wQFanUsKdK4fx4L078PGHH0RCAxyxe3FsaTZaZ3BMi2vdq497akYzOOUrxzF++m3Y+ctQAGcb/P6YRE27qM1Vg2MYHDUCcQZnRlzUTA2Obw1iJrjeZKC5Bue3yWRgYTU4r2E6fw0bWIPTvVmbDGiAoyOKGk0GWINDFzUNcFZ0daI7rQEOVR7aRW3G0QBn79s4NXqtAXAyPvpQguurRp+O4yIZKoBz6I3jeDfG4Gx6dB1qCQVwpLqMdVGBDTehTQakBudVEOAMr7pTARynDT5o+rQIcG7BsnUbTjG7HMAYmDTX4FzP4JB0Vsxbsm4TTYDzK1wUiZpicCwNcGgTXWdw5CM10/o+EtliMtDe/s+JlPs/hn7fAE7cWnhuBodjamyUGyCnkXhtjLR5f7M+cC4TgjioknqahmCsPjkFQAlZwW7UDUtnkRMwe0UmhqxMzUfWDjDcm8PWNf1YtaRLHMmyqQS6OlrR1d6CaqUs8gE2/0y5SdR8Two/1Yv0h6nJUeCj8eLnKg/6Rn1Lg+tp/JysjM62yWbD85mx0ZpaAwa1mQAlFjRLiPxAqPPx6QqmayEmPeDklSm8c/wsRifz8G0XoZ2EZSWFwQkjVZSrnHW4/SvwJp+5WIdzGxa3xY/4ICPwgQBOZ+uZod6O7//1X/7hf/0gn7n4nl9vBDSD8+9LpeI34xI1ntWwN2K+EuuN0yxREw257eLgibPYvedNvHXgkHb+CqUgnnWFk3kGjimkcp3o6B7E9l0PIdPaIS2RrYQrJgCsZZDkFq3ytbV/nT+qu3zGv6+IiGfr1aWeRa3Lpm2AOGySEZKSUwVw0okQh/a/gVOnjuPatXFxF8tmkrC55oYBkg7YtQTL+nqxY+td+Oxjn5Dm01zTxe7FJsDxZjkfseqSsEy8MAlwrKq4qJVoE33qLanB6epfJi5qHgEOOhCoItT6Wq/GnTU4iq2R+ljtohaypkYcnfg5CuCwBsfFCHwMIh99qu6iFtFFLVaDYwDfbwPAmUuiZuaUgIUwlEafrMF5ZfQGAEe7wVVTSTEZuFwqo1xWDM6K7i70pB2kQtbg/H/svWmXHNd1JbozM3KsecZQGAoDSQAEiHkkKUqkSImkRFGW2pbc9rI/9wd/eGu916vf6n7ur/0Lnp/dr233k9uSLFumJM4TOIEkiHkoFGagMBQKQI05Z0Tk8z7nnsyoIkRSsijJNoqrFlFVkZGRN27ce/bZ++xDR1JP++AksphItuGn7xPgzGNw6gV4UYBTT2L2xiyOvX9KJGrK4NyHKMAhI8hrDoKYMjhs9HllBAcPvod6UMfyFffi/s0GcIzBueui9s9btT7/V2vZRDOxEwU4UYma1eA8++yzjRoc9nLkQ831o71akT44R195BVePn0A2kcbWx43B6ZnTB+eXc1HTGpyOjo6/Tqcy/2PRov63P//RmRst/1rezyRq585c+suxKTI4tW4k6EyjErUIRzPveuYiVVlgXayvAOTjUFJrRJq/158jX446ttqfjwMcfa2enxk7fbWBHO1xoM0/RWfr+0jVq+hKh1jem8XWtavQlktLr4JsKoG+7g6kvDgS7NcpWMNZ+zVYHGdk0LjqBnxzCTjpbBBhR6IAx8CMeuPrB/0kgKPBQCWoIel58CsVzE5OoVCsCEU+GyQwOlnA+ydOY2yqgDILcXmf4nQQMoDjrK7J2ohdtMoilNpWK9W7X3dH4LdtBO4CnN+2O/Lp1+P64PyHYrHEPjhr5zPUTAY1HC6tl8q8hsgCcBJJHDx+Bq+89T6OnBhGLkfDgLrU09Bs4PZ0HmE8i2xbP7r7B7Fxyy6kW9vB5U/AR0KZG7Hc5Srn3CLFyMbZ97ttKfKhXFG/+40q0zSBpfI4FaiLE5IXk0wpi8JjYRWpeIjTw8dw7uwIxsauoVIro601h872HDracmjLpnHr+hV0t7Vix6YH8OxTT4nxQIIAyG12BDhS5+MYrjsBHNbgFMdO4ebZ/YjNXENP/yCyS51NdKxL1APS74dJsU9wUZO9ks5hDuAkXA0O++Ak6tfERa0Y+2rDRS1ag6ONut04iCnCz1dmfPqM+XyPsECSLmojxdPYe+0dzNAmumMNNkofnOWI1RJISK8gVWAQ4GgfnCKKBDhhHCt6u9GXZaPPCmK8T0igEk9LDQ4bff7kvY/m9MHZ3FrHAF3UfK3BoUSNNtFkcA6/d1Jc1No7aDJwn7iosdEnXdRMPsmmqqzf8ou3cZMA56N3hMFZvvJeafSJZAf8hkStCXBE2Bi1iZZk810Xtc93ln2WszvV0x2Ya2v0qX1wXnN9cJ7F1i1bVTY7h8EpoWPiFo6+on1wCHC2PfFVeM5FjTbRumzN64PzWWu+JdyNBe0dbd9LZzP/fVF//79uidq5Mxf/cmyq3AA4qmCOWgvfifua21slCmqsEeicvJlJna2Cxp0yCpX4niI0I+hoMCZmZmAMSlNDrZIslYpZhkd6DnDDCgJ4YRVZVNCdDjC0qA9LFg2gp7MduVRCWBsCHU8AkdbuaEO2iLmCZMqaogfdLBX6JcRljRuAfsoo0+Wgl0KjjxXgRBkcGyHtZlAVR7eYgDO/XIEfAlMlH9cmCzg3NoEz18ZRCmMIYpQdEDjR+Y0OK2xyp43zZNMTGpwAh2clYDXQeueHdK6gUJu63f26OwK/zAjMnzmfhTWP9m74TDU4dxmcX+bW/MpeQ4ADxP+kVCr9br1ev896PjTlQ03HsMYKd0eAk8L+I8N48Y33cGx4BH193QJwikUGnWWM354GEi1o7VqIvoXLsHbDVmSEwXHyMdcHjYCErIWa5WsgHkozTWPP7SoiHXDcxKRTJQ0RaM9rtv/iqOb64tB8RlzJgorY8F+5dA6XLp7H9etXMT07JQxOf183Bhf0YaC3C2eGTyDnxbFtw3p865mvN5zVFPCFwuCQeeJew5/Fuc3V4bBehwxOpnYLhbFhjJ/Zj9i0StRalm9FffHOSB8cqwmd2+hTNyPulbpfSl8bfgYBLNPIxEaQKv8A8fAqwvggyt5TqCVoE00XNQ8Muo0F0s3NAb9PKyT9lc2uO5/o0xgcsYn28hgujOCN0b2YmZ3C/Z1rsal/I1Z0DSFe82R+cAfnNkuAczZfxNV8QQBOez2Olb296MslkaURgMjXCXDUZICNPp97dz9Grt0UidpjO7ZgS1sMC+NlsYmukuWL02QghZmxWRx69zhOvHtWAM667WvxwGPrIn1wWHTBm5OAlwhRI8C5fAoH9r8rTBQBzgNbdiGW6oLvEpiq/lAXNQU480wG7gKcz3kGfpbTzwU40cRPMpnE6dOn8cabb+KVV1/B8uVL8Tu/8zsCcMQRWGI/7YPTWi2h4/ZNHHn5JYweJcDRRp+pDeuR7+0FTQY0KeO4aoaC4p74WXZbghs2lQ+DDrqopdL/feHCvn+9fXBoMkAG5/pU6YtTjsEJJL30yQAnWqipKMM5mrl5MLcuJ9YsHG7YQasUWUGDVa9EC0Dn9tlpBkFN62MFONrhQF4pugJ3AdRk130kwyrSYQmpeIChpYMYXLRA6nBioa8Wn9R9g83axMfMbQ7NDbFRlGpNPx30S4ruWz/zfOtrYZLmgARjn9TxQofLPrX+n2PuJ5Ko+L5kJb1YHEE9jtEbt3Hh6jhGb06iHEsiTDAnaHI0bfLJTYxzW8QOLqsXrzuAQwDkGBwR/UnmJzLuTv+tw+Y+j4C8JrCzIf3sNoSfZTG4e8y/zBFoQphoUsPmxvyOS+ZxEZ13jWe+sR43n4u7AOe3f1aMjo521+v1/61Uqn4LqN9jDpSNVZPsx7wanOjf+G8BRYkUPjgyjOdfewdHjw9jwcI+xOJ1FAp5zOYLuHFrCki2oKNnMfoWLsd9929Btq1L10rnOiQWzAJuaAagiS5JkrGfWdT8xVmVGZjQ4F/rdsRSSGp4ElInw30lIKiJsU8ag4kA8CuSMLtxfRRXRi/h2rUrmJi8hUwmib6eLgwu6sfgQC/OnhpGNg5s2XA/vv2NZxzA0abUoQApAhxaNzPQ1vfQOmHWjrIGhwDnJgrXhzF2+kNg6gp6BgbROrQdsSW7PgZw6JqpKzol0042LYkt3Q8pXZZaUdkpppGsn0Sq9APECHASg6ilnnYStU5A7IjjYm6jAbjuiZT+KWPw6V93qpH59FdpgGY1WgZmoueK/k7NHz5uPV5MFjFcGMarF98Q8Lmhax02D2wSgJPwk3Nd1NIpnJktYHQmj2K5gk4ksLKvVxgcAhw2+qTyoeoYnHHk8OO338fI1XG0tnfg8Z1bsbUjgYWxiuuDQxliAkkHcA6/exRH3zktErX7d67Fpi/fDz9VFmUFXV61Zw1bQfioFW5jnADnQwKcOoZW34uN2/Yg5inAYQ2Ohh+cKFpb22TUGL9ofx8VlESaskfG9Ofdg/nAMXrcnf4W/d38e233bz6j+/PqpvQZ/Cyz6uNXb68ztzLrQ3in957/HvOvJzr37Jqi51F7d20TYgHmneaoRbLNa2sCHgM4r7/+Ol5+RQHOt779LWzbuk0Fqi65napro8/22zdx+KUXMXr0GDLxNHY99RSS69ej0NcnNtEN+a+TQmlS4pPH066ZY1Wu+kFHW+sP4vHkXwwOLnj9szyjv4pjfq2p86ZEbfQv1UWNErWEuKgZwDEJiQYwzs+yTrexuR93Ls/RyEtp2GydwvQHF11boC85FbU6dM3Y+G8q0PRQBT1OkeaoWMeRuGsSViVaI+NAlBR21n0kQh/1oIJkIiGSgt6eTiwY6EVvVwdaMimBC4FfFSkB/61WGJEHT+Rzei0s2qfDmUeXM3acYcM2kUS46xXAoMc1xsxtDSEdoZwjnAEcNh9jJiegY0vCk4aehWIJkxMTuH7zJiamCyiUa/DrMQTs8C1jw0Y+TnI2p75Gd0sVq6lkz3oL8TUBNzy5Tl0MpZEogwO3wfKXYZyfSV+twM1tjnKMAlX7DL+KCX/3HP+SRqCZXFAZkLO85Zxz84jzw+Snwsi650PmnkxZkxMBCReoSJ7YLQt3Ac5v/3wgwPmnkof/vVKpfBPAajZL/ni9jWb+LXiw7t4CQJwcmL1tDhw7jZ+99g72HzyMTJZNlxlMBKjVarg5MQ0v04a27oVo71mM9Zt3ItPSLYXXDA55cK1SEQaehf60aA4C9oWhBCwpe5jPtZ+rmdjmu29h+YFahc2a2fzZc05sbLSsyR2CHM5xthKIEUQEFWTqPkYvnpManMuXLyJfmEFXZxtacxnZR1rSCRSmJrGwuxO7tmzCs197Gin20SHhzj1GrLMD10AUqAUBEh7ti1UWx8A3Uy+JTTQZnBunP0Rw+zL6Fi1F29B2YHAXZuPdIlGTmlAGumFVxjgu9ZhJcZMj6KGSgUAqDLVOieyUF8sjHhxDsvS3SNSvou4tdQDnXgSxDkgNjtQyJRTkuAC0sdUQ+PGaxX1Uv+y+i6SPn9VTkMXr0OapUTMgPZ6/t3PY66yOhufn33keO4bn4nEMEnlcpVKZ04NO7bxjKKUIcEbw2qU3cHvyFjb1bhCAs7xjGZJhWgUNHLZEHLVMBqdnC7g0PYNCoYTeZAYrenvQm/GkBod9jQj2CHDyXgtuxVvxo73v4tSV6wJwnnxopzA4A/UyvFoRVV6fl4Hne5i+PoNjH57E4bdOoK21A+t2rsHWJzagmiwJWNYG3pSpxBELK6jMjmN89DQO7tdGnyvvXYstO7+AINbqbKItoOXc4ZiqvbhifL1X0sBUZE7NRDPHkGPTVLdwLjTvCe8TnzPeN4613ZvofY0mL/h3G2v+nufn+eye2d9Zb8L7IXORsNvNiSgwNQBhwESiq3n9A6O/s9fyfe09eTznBH/Hz8H3M8Bjr+XPwsi6vcZ6F/K1vG5+Uz5m85Wvs/mpz5V+V6vVxmfR89FUQucoj+P7R4GUvlbTfbynHIMzZ87gjTfewIsvvYhly5fhO9/5PWzftl1kiZSoUUqarPtoKRXRMXkbh198AZcOH0EmlsKDzzyDxLp1KPT2YtaNu9wzxqDCNjMxoeua3eMo4LR7q+MeY8/FoCWX+1Eq5f0/CxYseO3Xtev89gCcO9TgCNRwiDvK4Ci4URczt+w1gElD1NX4ZFHZQLOXjgZFOvgamjexUMN8wNieKPMjr7OMiHt7TY+onEwsPusIA/YtoAwhhlTKE2lBNp1COsmmmvxc7ICtAEc1svZt/RJUnMbFiQAnwUSKW2h8LjYu6cUrEBDkAITD8NqMyX0b0ldrR24W+q7VWAK1WEwbe5aryBeLqNZ8ATWxhIcYm7C6Tsxz+S393E1GzIEcAVs6FgQ4NfZhENCi40tg4/FBdQBHNNexUICQzwyjPC9aaKufKQpwfrnMy6/rQbr7Pp/HCMwFOEGciQx9OkUQVK8r8Hd9GThDgjjZScBn4OqywCrx5NzT51bm5F2A83ncsM/lnMPDV3qy2fA/VqvVbwBY9fMAzvwNP5qh1xqcFI4Mn8dLb76HN995D7ksgxWtgyHAmJwpIJ7KoaWjD21dC7Bmww5k23tRF3t89gfRJpoIa6iHNVnLaRqjyVBPkzgiB2NgHaBaLYlTG4OZ6clJnBk5g2wmg4WLFmPRwsXqxlaPIcFAOsE+PEV4SWb+A8T8ClJhFWdOncDVq5cwOXkbhfw0stxHUh7SXhxePUCtlMfQ4CI8tHM7vvaVr7gaHFUUMxip0UpavHHUJEeen0YfnADpuvbBEQZn5AOEE5fRv3g5WpdvQ7BoGwrxXrA1kCQK4tzflCM1kwENTn3JNmvtTUJ6qzAITsbySITH4RX+Fgkog1NOfBVBcp2wBfVYUsBTXDIRTUal0aCUBj6R7HE0ix0FKBbcWTPC+YFtNPhtNizUqWpyR5u4UQBlQWs0eLX35f9nE7M4OTuM10f34vbtcemBs3XhFqnB8YIUmEzU0IAAJ42RmTwuTc1gtlBAr5fFqr5e9GabAIeJR2FwvBxuxVoaAKetowNf2bMdW9viWEAGxy+zfSdiSCIZJjEzNoOjH5zA4b0n0NbWjvt3rsO2r25EOZ53Tq8iSkJA++BEiGr+Jq5fHMbBj/bB9wOsWL0WW3d+AeyDU5MaHAOUBDAK2I3BETAv8FyZt1AEnE2wYOAjCmJsTC35EAUbdu+iiQm7F3cCINH30rmnQDcKluz39rcouJ1/n6P32F4XZViijI2Bo/kgzEBQ9O/Ra4i+J48hSIqCQANm+nk1mTCfsVFGR+Wc0fG0sTQgaE67XCMpUaPBgACcZUvwne98Bzu270Dg6z4oACf0kSsV0DF1G4deeAGjR45KDc7up78uNTgEOKzBoSkBz8nrY+JEPitBUsNZWIGl3Yfo52MIX635QTab/XHSS/3Z4sUDr3wuG8UdTvpbA3DuVIOjTInJrUxiZZDEPXLG9DiwohDm44yPTOQIYJIJKLIolV8pW6QLeaO80ep4nEW1dvB1Z5J/NsGIUYkCcOQ0zHbpRFURA8EOe9+wSSgzKs7txkkeTMPsVgsH36TbDmJ0mlHHaAnegrj+31RpkqFx/bbMXIHAocngaEiojEjT5YxLE4lubu5sj4KFAAAgAElEQVR8gHyRwHHiJwTgyNi4RmXN2p4m0JgLcHTjtPulEri5AEfsqAnWGpbfClQJcCzjLgJAF7Cy7qjJ4GiG8+7Xv60RMOZRwUuzyZLM6CjAcQ+DgOUGwGmmRXhs8i6D8y9y8ly5cqUnDMP/VC5XnwGw8uMAR4OCaLBkWVcLYiW7jASGz1/Ba+98iOdfehnpdFISUE4sjOl8EfUEXdQ60do1gHUbdqK1qx/xZAviXhZVydhyRQ7h1yqaqGrISJoOmJKFld8H0qBzanICly9ewInDh+ElPSxYuBBDQyuwePEgUpmcrLcEEVUmxKTPTl0ATqJWxPDxQxi9fEHkaZVyAZ0dbcgkaUFMEFQTKdualSvwyJ5deOLRLwF0TTMXtUQMAfvlWO8d5zSnPdwILAJkYhUBOPlrJ3H91D7UJ0cxsHgIrSu2I1y0Hfl4jzI4UhtDZkb3NDI1DRc1CXK5PvNzJ1Fjz7ZYHKlYHl54AvH83wjAqXtLBOCEqfsBATgefIIhydY1F3cN4rSuisFjlBWwCWyZcrHBdll7Ax/RgJK/4zksiLTXRQOw+cG1gZ7ouS1LHX3/2fgMTswO443Rt3Dz9hg29W3ENgE4lKh5utc6RQhrcChRI8CZyRPgpLGqv69hMkAhuEjUYjQZyAqD83dvvoORq2NQgLMNW1oV4BD4ilAwTCAVpjBzYwZH9h3H4bdOCsDZsEsBThGzwlB64mwaiCwykwKq+Vu4eu44Dh34QPrrrVi9Bpt3PIx4slMAjiQ4pRyYM7HaADhEzarS5/zRDH60ntHGdP74/7zEgz2b0aB9/rHzmZcmU6Hvok6BGnBHAVF0oft5IDZ6L+cDEnvf+QtmlNmx+RZleXj9CgQUiMyXN0Y/n7E7ZGPs/RTcK2tpQEbnbFMi2WCkI+CC59DxoOzVk2sYGRlRgPPii1i6bBDf/e53FeDUnNrGAZxsqYDO6Ukcev6nuHz4GHIeJWpPq0TNAZzA9wWYcW1jJR/fjyyt2UfzZ/6dX/NZO8473w+DlpbcP3qJ5J8tWjTw8q9rI/q1hoyfJFH7NIBjC4XKoMRLU7FAI95uinbnSNQiIzmHEXLMgjYZNX9PhSzK0Ni/9f1MeqWoglIYO9L9W87j+CPRWqthgDnmhNJ8TeCEWktTPsbFWSxKjb1x4MmYJUnDKZLhYmmZ5wbAcRjHpF+amdNzKYOjkjbdhRU48DwcOlt6pXxWL1zSftxs6UfKMeRDFRD08EEy3UBEGX1ngKOVNWG8ycqInbR8BsdGzelp5OhvJwsUnwXH4BDgaAbMNV/8tc7WX9cjePd9PmkEzN5doLA04XRSUwE4ygqqTE0nB5/LJoNjBdVMlACek5Xelaj9y5pzBDhBUP/P5XL567FYbOhODI5IsSibkB5jyppYMGFSJspyL167ibc/OIgf/OgfpN7FWA0mcghwamz0SZla1wDWrN8mBffJTDtiXkbYbQYe3OQpTeOaToaGwbxOrZjU0nA9T3kJJL0EqpUSxm9cxdmRYZw4eADVoIaW1hYsWrQQ999/P/oXLEIynZNEk5fKSv2iLMVhFQEbfR7+EJcvncfU1AR8v4zenm4xq2FNZ71Wka4lG9etwZceehAP796J0K8gkGCHMhV+Pmc24AwGeI2sAxJBWBA0bKJnr53AtWECnCsYGFyO9hU7xGRgli5qZORdU2e6qGkwqDbRMt7QQnTuI5SuURHA90jFC1KDg5n/TwAOkktRTT6FILkWYbxTmAJugXHaTUvLAX2GzWbaqnB4L6OZYsvMWzDVfI0GV5bRtwDR5kt01s9neaKSGsvQGyhi4GZBtAVv/J0xOAQ447fGsLnvAWxbtFUATqzKNp/6uQheK6kkzhZKIlGbnS2gO5HG6oE+9GeTSNerIPw2m2g2+rztteGHr78tAKe9sxNP7N7aBDhBBQGD3iAuAIc20YfeOyoAp729Axt2r8O2r2xEATMC4AlwOFeZyMwkCXBu4srZYzh88EOJdlasug8PbHsQ8VSn2KSLLbjYjPP/vrA0mtd1ffikHli61oqzoMBfl8yNBvfzJVwGgOy+cJwNwM4HAndaoaKsRvTeMrg2mZeBDbncO7Ad80FHFDDd6W8mN9PnXmWUxpYYKJrPINkY2GujMja+hwFnW6+i81vXLJWY8Tj+TSV3Tpvjiv3nS+OiAJ7uegZwWIPzwosvYsnSxfj93/99ATh+TYzv5fOQwcmW8uicmcKhn/1MJGrsg7Prqa8htWEDCn290ujTxpfrHfdgjnkqSct6tUynpG4+wLFkgi8AFEE21/JcyvP+77sApxHERBmcpotaVNJ1p0L0+QBnfm0Kgx2VrxhYkamqVpgNcKPAQwFVs7bEgJbq/Z3ITIIqpyGmXpKZPpcBsYlIel/BjuqiubJz8WmaxRg80mtSnqpptUwZDtedBtthAK8R6DnpgQNLVrOgtYAGkpp1LWRRaBkpTJOz52yAG7coq/baWB27lk9jcDQ7QBDmc3xkg23WOzEJLwGpW8H0Oh1vJqDTQUhhpfSouzU4/7IC0l/l1TYAjsgy5zZT5HP5cYDTrFHT6WM1OHUkREvE/JM6AEpgxExkQ+nKYnEHpl2BbVirYvFdF7Vf5S39hc81MnKtN5Op/5dyufS1WAzL5wMcBmIMQKrVigQEFrRQm8/N1zKkrMEZn5zFB4eO46//5m8p2lEW3mWmZwplVPwQiVQOHT0LsHzlGixeshKtHb0oMz8lCSBmZxVEadG+pFYlEdXsjaa9YRD4SCZiKBZmMHrpPD7Y9zYKM5Mi6Uqnkujo6sT9Gx7AsqGVaO/sBeIplMoEakwG1ZC/fR37P3wXt2/dkIbMfq0sErVcJolUvA6/XJI2BLu2bsajDz+EjevXoc7mnz71+e48DMqkpjiET/AVo5OnSqfg+8jGq9IHhwDn6sl9iE1fbdTghIt3YDrskPoj3d64IdQcyKPMxkwGGDyrVC8xD+CkYsMIp/4nvPpVxNLL4Ke/hmr8XvhoF0MCBtMeklrXYcY6zp1zvtzFJk6UKZgvYzLwY+A2ytRYwGkSoWhAa+e2uWMBdPT8VkPB33Fu0UXtZH4Yr13a6xicB7Bt4VYxGQhLgBcntOBnBMpJT2yiL8/MIp8voiuexOqB/gaDEydYjiWdi1oWU8kOfP+1vRi5ekMAzuO76KIWxwLQZKAirn1k0RoA510CnBPo6OgSgLP58Q0iUZNkqigriSTjSMZ9lGfGce38CRw6+IE0CyWDc/+mncLgBPGMCucFKHJqByIjVxknnzPO/wTJSdSqVbE2NybD5FcW2EqWPwIMLEg2MGSxUVTWNp9taUqvNCCfPyf4O3vmDZhG50eU/YsyfHZfDQRF73/09VGAY+eP1gDZOecDDgM/PJeBLpuT0c9kc97qhvRv1rdIa3YUCFL+1Szqt3NF52cTgGn92NmzZ8Emn88//3yDwdkuDA5dfCMSNTLDBDjP/wyXDh5BJp7Enq89M8dFTWBsJHnO9w1qmkQyOWK0Rir6rFIdRF+VuwxOM+yV8TGJmhWfmyTMQYmfv1FGM/1z+t8oyLBza9iv4KXpuhSt9YhU/gjdrF8Mugw46AZp9SNW4OjoRWY1DF6ItEHZDYIKXUCizUstmHewquEqp8wHAQk3GM1Q8z0dg2VdhBw7YnVJxvY0zQj0vYxFUZDICapFgRrtqR20yvZ0lAyBNUclAnBMztew5A4Rlx4RdfGM8KPj0mCQLOMeATVWE2GGCLwUkbLpZekY/8Jx0d0X/EsfAee4JxnCSK+RBuFIUUekBkdCsEZ9mr7GKsAoUVOAYwBIEyZ3Ac5v/yS5du1ab7Xq/2m1Wn0K+DjA0SDh48XMBnCYXZTANZnGTNnHsVPn8Fff+1+YnplCjTR13JPvfLGMQok1Kym0d/eht38xVt+7Dv0Ll6BUCZBIZhBSViVy3hCZXIvUuDA7TqmGZPcbhi9k6H1kWPEf1jA7fQtnTx/HuTMnMTkxjjBg1jnAgoWLsWzFKiwbWo2+gUFyP7IeFwvTGD1/EjeuXcKtW2Pi9MZTdXW0CfsPvwoGxVkvgcceeRiPfeFhLFm0QNgUrYNkpliBh+wzYmOtT4M0KOWzEPhoiftI124if/UEro+8j8TsmLBWrUPbxGRgMmhHgplaZm7rzCiX4UnRv2sXIHWm5oYJeAkyOOoWRwaHNTiY+R48XEMstRSV5JOoxu5DPU7gpA6dngClubUFWueju5AFTpblt5+jQV4UyMzNZmsAHA04oyxDNJiNHmOBpbGBLAyPBtf8mRK14zMn8dqlNzE5fQsPdK+XGpyV3StQL8cE4NApj+tMKZWUGpwrs3mUyhV0hOqi1t+SQqbOe1lDPMZGn2nMJnKY8Nrxg9ebAOexHZuwvTPpTAZKCMW612vU4Bx69wiOvD2Mzs5urN+1FhsfXYcgXdHdkwiL6hEW98d8YXBuiIvaPlFsEOCs37wLMa9DAI4YaojUyEcszteJ3ytlRiqBiisgZYDLdJEWxuv8jwJDYygMJPBvluU3dsIAZfTYKFNj57TjDFyY6UD0XkvQ7UwOJHpx7EKU0bP3sXtt57fjfx7A1fHQzxc91uaHARxjaKLAI3p89N8mozWGmT/7Pk0Ymmxm8/imZM0+Z5TVbF4375MaGZw7dw5kcH72/PPiovZ7EZMBYd+cyQBrcDonJ3D4pRdw+cgxYXBYg5Ncfz/yPT1Sg8NnnmMtDHUccn5ZY/ymSYcxU3YtNl4EOEFYv1uDE8nru/BaGRwrPrdmanNj3Sgg+fhm/fG42E1QcWEK5fxc+s3FywCLBdaN1zupmErX9K92vQp2VMqlNC6dN6xYTDN8OhnnXZ9jRxTKyVSOCnCcrExNC7RuRSVnOg5RoOb+7oCGymS1FkGOdRlGBTg6piawYxaz8VmEkXJ/kcJZ96DNsX+MApwGDHJOVjqe7PGjzEwT+DVrgEQs1xgIyQxJAjQq01NJkQIcvZ4mAFWYqF/27wYfFPnd/L/bfTfd8Kf9/bOcMzoPfplr+rTX//Zes4L8O33mz3bNn3bvhLkRd0I9n7GX9vTZ3SHLpwxM837ZfDIuxhIZdFGzeUnG9TMDnJ6280t627//Z3/y7f/08RXm7m8+7xFwAOe/VirVp2IxLLtTDY7p1qNOWNGMr4Ag2uIHMZwfvYq//bu/x9kLF5AvleX3cS+JUtnHbKGEaq2OXGsnOjp7seqeNVi6fCXSuXap4eF3LYyhFtalfqZGkwFq5l1/ZToU8bGg7b62POaaWENYKyI/cxsnjh/AxfMjmJq8pdl1j0xODxYNLsfK1WvQ27dYgkiCoHOnj+LWjauYnp5ArVoWi2g6qJEVihO4BDV0trXgqce/jC89/CDac1knga5Lxr4ijBYbfaprlWR46cQkLlgEOAFaEjUkS2OYuXpc+uCkSzfR1j0gJgOJZQ/OATgMeGvVkuuvw5erJNBjg1K2P5DgNwVf9tQ4EvUZxGpH4BW+j2T8OuANohB7Qk0GkmxtlBJWIB4mpAWCsW2W/KOFNu9bFFxwrpmL1fzaHM4Lk/bwOMtoE+BGwYkFlPOz7hacSiAXNCWP/Hc2m53DIPB9pjCF49MnpA/ObGEa69rXiIvaPX2rEatSoKaOY2T+iok4hqdmcE3ml48Wv46hnh4saE0LyCRYJZdVTaQxHc9ivJ7F37/1Lk5fv4n2jg48snUDdnWnhcHx/DLqDmTSRW3q2hQOvHMYw/vOoqOzE2u334cHHl2HeIvrT8RicFFqcEmtiova2KVhHD30kZOorcED23YjnqRNdFoZO5oPVSsIw4oaCYjtOO9zEh6/mQzlFBLbcP0yqZKxFuZuFgU9spY7mRbvi7E+5k4Wlarx/hgQioILu398TVQGZ4Ah6lCmdSPN4nxjYexYk7dZUG7AyZgV+2x2HcYW2VwzYGfvYXPHxsPmkX0+m5cGjAygzQWBKt2zZ1aPabJX840c7DPpetcEOMLgvP46nn/hBQwNLcO3/923sW3bds5KFSzFY0iGAXKlPFrGb0Qafaaw46tPNm2iPU8awstYSf9GfQYbNvmu/sk+i123AR7eb/bByeVyP0r/W3VR+6QaHGVwrFfKnVL5TbAhd87FXRbYWIAkT2njb7R05rdqpgU+SEDe9DUz3aMF08r2KCCyWhf9W9OOWeUOAiUizmiRECAKGlxRv8rRokGauUdpeC9ATLKDrgfOnN4yClaU4bEvlbf5XCD4eQTgqD2osmIOiLjCUVKiBnl47co76fXMf9Cb4CICxxomDFH7bAKXuUyXucoYwNG41DLtTYAjVx+prTBQp4c3A+vmv5vB7ZzA2x3bBFS8b9xwTAinwPRT/26FQXPe/87v+VmuSfUhv8prtjGJgLJf2zUb3P/nj6OgDweaGgDHzUTZqp3LXhQim5V4U6qqKF8TDnPZRrKLCnCshu4zStQE4HR+/8/+5HfuApzPG83c4fwEOL7v/9dS6ecBHC1KZ0BmcjQGpBooa3Cve0ACYdzD9Zu38cLLr2LfgQO4NTEtv4snU/ADYDbPpp9VJL0sWts7sXhwGZavXI3BpStQoXszrZHJ4lBexW44ostnAEmQw7oIlQMIwBGmpIZEvQYv5iNWr+HSxVM4M3Icly+eQ+BXUBF2yUNrexeWLB3CylVrkMu2CAA6d/YEJm7fQLlUEADV3ppF0os1TGoYFK9YMognn/gydm3fCk+IrEC+q7UK8vkZzM7MypzPZDJoaW1FJpuDl5Cyc7GJzsUqQP4qpkeP4ta5g2ipTYhzXMuyrUiteBhT9Q4kPFpCsx6zJjI56Rs0W0S5rIE/WyFkCbxS1OTTUtv12fAn4ZcOIFf7e2S8cQSJxZiqfRHx3EYk0r2IJVLscI4YraWDEOVyGTMzM8jn80inU2hpySGXy8m1R/ch3tdSqYRCoSBNWvnV0tIi3zw2KnPisTwvj+NrGITxmLa2Nrl2kw8ZGKYlNM/La+BrGaS3trbKuU1GZAzDbf8Wjk4dx1vX30W5UsQ92ZXY2PcA1i5cE3FR06TlbAw4OTmNsVJZTBvS5RqWdXVhUXsWHSl2tKFsKC4MzhTSuFyO46fvf4Tz47fR2taGPQ+swYP9LViU8JEKKqS1tAaqGsfty7fw4VsHcf7QFbS2tuG+Laux6fH7kWzXPnVkcMQYg4UQ1Tymb45KDc7opXOy+7HR56btDyGR7kKANEKyTvU6KpUSpqZvoVjKSy1uS2ubnD+dysockgCX5w18qcHg2E1PTwso4Rh3d3fLmFnwz//z+eTfeU+mpqbkdbzH0fsRZT94D3gv+M17yPvBY3k/jA0ykMF7y/PzGngsf89r4GuiAIPzhcfyGmZnZ2Ve8Fi7Dh4flbvxWJsXPJ5fnBP85hzil5kC2Ofj+3Me8dw8rr29vTE3m1IyOi3quHEsdG6m0d7eJscS2NuYicwrrMs1T0xMyBja3OT57XoVWCm4p8kAbaLZB2fZ8iX45je/CUrUMqmM1k+5GpxMcRapK5dx/LVXce3kKWRjKWx67DFkNm5CZeECFFIpTRywrtFZsvA6yODx99H7YECR12HgjhuyuKjlWn6YSSX+fMGCf4N9cD7NZKARgEs8FWUAHPwwDVOksWd0r9S6uSbkUQgQOIBj0i+CGxbYu74srkZHAiqJm5zn2hyQY705rJOzZjq4I0mmzIRpzvpPHMvc9YtbmYibPw7atNDe8RfitKYN1iwD3cydK9hSAQK/NGPERarGPjbMIbosErM4yljx/7T586VhnWweLkMjFKwzSBB9qg1iA0BFgsYGWDTx4Px2PhxXk/apTl1bk5j7nJ68KT9r1kCJUM6dP9onh5KiaPNSGik06zT4mk/6u1oKy+uNHZLXOzAq8TVB7i9yzk97z3/u3/Waaflt8TqvX645AgZ+k9cs93POmN35mn/Re6cVWU3gK6xLxDDD4eOGzFRXhibjIwYa7tGyOrpozZc8LZ+lBucuwPkNwJrmW34awDGJzKVLFzE+Pi7r2erVqyVg4ObLYEH0/14S9biHidk8Pjp8FC+8+ipGr94QsBJLpaWXTb5QRqFYlkUpm22VzvCDg8tw37oHAC+DejIjTmshjy0FAoyklw77mpFZYY0On4egLoArnYgjm04gmQhRKk4hHpRFdnbyxBGcGRlWZ00pIo6jWgmwYuVqdHZ1o1at4OLFM+LERmc0Apve3i5hhIJqGawNo1U0jQW++PCDuO+e1YiFgdTqBLUqZmdmcPXqVVy4cEFkJT29vVi5ciW6enuQTqYEfHEvYB+c6sQFTF46gokLh9BRn0WqpQOZwU1IrfgCisk+xBNJTUSxUD2o4MqVK7h06SomJ2fR1dWFoaGl6OvrQTbXIgCHUmcCFr80jvLsB+iM/Qwt6VuoxRbiRn430h3bkM4NIJ7MSLCfCBOoVKoSuF26dEm+29tbsWTJEvm2YNYCWQsIL1++LMfyfq9YsQKDg4Po7Ox0bk8qmWIAyeCYx127dk0CzsWLF2NoaEiCX+tJYswPA9ixsTGR9zCI4zFr165FR0eHHCt7IhN6sRjGymM4MnEE74y9Dz+sYshbig0967FhyQbkEjnUpWGdyrumggDHb09ivFITlUd8toRlnR1Y0tWG3taU9sEJYyjHUrgdeBiZrODVw8dx6fYUcq2t2HbfCjyyqANLU3VkafTA3iRBHGExxNiFMbz/+oe4PjKBTCaLVRuHsP3JzUh1sicSmTR1/qvUashP38TouRM4fewDsDk3n4nlK+7Bxm0PIpHpRhjPSMNvPjulUgGnz5zE5dFLKJXLWD60AkNDK9HV2Y2kl9T4Jg5hCglMb926JXUfNm5r1qxpjJtl9Tn+/LZjGdj39/dj6dKlWLBggdxrA528Bn7zvvH+Xb9+XebbqlWrMDAwIOAiWrvCecF7TXvkGzduyN947/r6+gQU2b3m/eO84HtfvHhRzstjFy1aJOsGgY7dawbpBC08ls/T+fPnZV7xepcvXy7zw9gWnteAk81jgq1ly5bJN6+d79NIuNQVsPBaec38d09PN1avXiXHGrBXRorXXMPNmzdx5MgRAUU9PT1yXs57u17ugGSA+fmOHTuGvW+9hXfeeQcLFy3AM898HTt37ERba7urwYnBC3yk89MIz53ByTdex41Tp6XR59o9D6J9xw6ES5egxKSBkx8R4FSqZRmL2zdvyf3i/eMXrzlqyGFMHmNcApyWlpbvJ734XyxcuPCNX9eGcic65HN773+ei5qFL5YxblgANK7X3MgMjDQ/iAt7nPOZFIi4JpsM+qUpmmtIKQV2dpwr9m8GUnMBjgZfLgizjr4SvCvF4nBDRFLVqMiJ2igoUxIBEg1/NpOTsZFaSG24upmY85sTbzXkYXIKl6VklrEWS0m2kWCHn0klagpulIWC6rFdbRAfIuEWHKXLDyCAZw479EkAp2n/oB+oCSSi98L9RVmuBhulgazK56JNQ1VuZ6Dwc5ucd0/8WzoCzv/carGcYYYypPqlz7t+zW/A24BHkZVOfufkb3cBzm/pbY9c1qcBHErEpqenJPBmkMwvBkG3b9+W7CmDZAYLzEJTolWq1nD+8hX86Lmf4PT5S9rYmIIiL4ViqYJCviTN8hg0tLV1oqe3HwsWL8WSoXuQzLFXSBIVyqri7I2jayT7wyQTDAxDsePlpk5ZB5NI7JkjybRYgFQ8QHF2AqOXz+Howf3Iz0yjWilLnwm+JpfNOqaFDBRrd6bFkjqd8tDX3SHAhvI01uNkkx6e/frT2LrpAQz09aDu07qVrkY+bo6P49ChQ3jllVdEErV23Vo88cTjGFi4EJl02knoaJ1eROnGady6cBCTFw+jK1aEl21DdskWtNz7KIKWQW0ZQJOCoIpatYiPPvoIH3xwAOfPX5YA7+mnvoJ777sXbe3tIlFj8+6g6qOcv4785HvoS7+EtuwEKkE/LtzchLa+PWjpWIxkukVShom6J0wTwdj+/fvx4YcfoqenC1u3bsVDDz0kgVy0joJBJwOs9957D3v37hWw8fjjj2Pbtm0SJFs222RADKaZyT5w4IBk1Xfs2IE9e/ZIkMp5wWCQ2XAGjQwgT506JePGoJYB7zPPPCMBNQPfaK3JtcJVHLh5CG9de0cSPEuwCA/0rMeWlVvQnu6U9g4sI2L/mUm/hiPjt3CjUhUQjKk8lnS0Y1lvBxZ05MQsgv2DykhivBrD0RszeGf4LEYnZ5DJ5bBx5RI8OtiNFS0JtCbqqHuUZ9VRm63h6pmreO/V9zF5sSBgeWj9Mux5ZocAnFTSQ1KSjBrUX796EccPvovDH7yBFcsG0dLSimUr7sH9m3fBy3SjnshpjzwBhjPYu/c1fLD/fdyemMD2HTvx4IMPYfmyIWTTlENqspBAns8ag3SOG59BBv8cNxtjA4UEBwz6T548iZdeeknABUHIrl27xFWQQMSkaQQWvI7jx4/j/fffx9GjRyWY/+IXv4gNGzbIvIiel8CJ8+Lll1/G8PCw3NMnn3xSztvb2yvgwlzJCCYIkN999115TjgPNm3aJPOIbEsUOHE94Xk5N1999VVZXzgvd+/eLWB5vnPc5OSkzE0ez/m0ZcsWPPjggwLC+T7G9vBaOBb8XJSScQw5Xl//+tOyZtl84/FcVwjeyMr86Ec/kmPvvfdeGTeOBYGGsZycXwTq/FwENwcOHkRPbxeeeuop7N61G92d3bpXUl4a+PBmJlEZPonhN1/HrTPn0ZLMYOW2HejZsweJFUMo53LwnZU1JWqsXSR4Cv1Ann+OF6+HYMsSAQZ0Gu6D9ViQzWW/7yW9vxi8C3BMINV0UTM3JNXgm9jKQI5VargMrhQni3l/40t73lg9R7NrsrYalrvdaPhGlkWC/IjUTRCsFNZoqC0e8O4/q8WXwxuW0mZQoCGWgohGSNZwNhP8QOtOOcLsqR3TUg9RK+dRK87IRhSLuWJJ17vHWBuBb67XQSKGdDsAACAASURBVMACQS+DRLYNSLchiKfhx0iAu49p7yGInOPQZJAaZgNmce0+z9wQ6OcDHG5WLHGVlCZhChkiAVAsGNXRohsIHxJtjhcXH37J7khBoC/yCm7SsiTLWFunbybD1JEkWlBqml29VDdvIsVOci8jHyBKf9/peDuPvY7dudnPaP7Xx/T9rqjRjptfAKuRuBb4zi+c5J+ixZJR1xU7D38ni4V0sJ7byT26+d9pHBpFm7wvzmbSMpGNGem6qcv8/VixWLPbsp1fng9HQ/PzSNGh+5kBHuU6NnamL45KPGyBlQ7uTsPb+BxyJptn2muE78WeGVrPRuaT3COvy8kuDaiHWmQtBabqW6vyUx4s89KSEg7o32VwPja3f9t+QRe1dLr6p5WK/3Q8HpManOhzz2eHjTCZNWUwy78xoGHAw8CUzIUEIeIolpAeIsVqDT978RW8v/8QLl65Lky3l8miWvFRLJZEOsavTDqLtvZOdPf0Y9nK+9DVvxiplk5JHlXYTZbrLeeeK+YncyGrRYLZc/fMsr6iHiIpPdDIwBQxO3kL10Yv4vTwcUzeviHghHIi6aOWSEgmNMmgu1ySWh02iW7PZYSloUU0ndSWLVmM3/3WN7Fy+VKkGASRMUqxeWkcU1OTEoQwGCI7snHzJjz77DfQSpMCZxOdZH1LWEQ4M4rJS4cxNvKhSNRaO/vRvnIHsqu/hBl0SsNn2f7YUyes4cSJ49i7910cOzaMhQsX4tvfehar71mNVCqtts9kyjgO1duoVw4jW/sR0t44aliA8eIe5Lp2IpntAyj3CwnUcqiUKxJwMpAlaBkY6MeDD+6RYJZri91vWyN4nxm8sccHn/VvfOMbAnCYRZZnP9IXhYEyg+m3335bAsovf/nLEhhybhhzY/UcBDUEWj/4wQ8kSFy/fj2+9a1vSeBm65edeyKYwOGJI3j5wmvS1HV1diW2LNiMjcs2IlVPs67flbfGxSaaAIcmA7TRThWq0gdnsKsVXRk2RWXBNqQGhxK18/kQL+w/iHPjEwJ492y4Dw8PtGEwFSITVsVkgAwOJWrjF8fx9svv4erJcaQzGdy39R489Owu1JIlYXAol+T847ycvHVdAM77e1/AkkUDaO/oxNDKe7Fu006VqMXURU3qJmpVvPHmy3j7nb24MX4Tjz72ZezZ8xAGFw+KeYJf81VmwuepWBR244c//KEEu/fdd5/YEvN+GGCRxyKREEaEgfo//MM/yFhv3rwZjzzyiAAR3SY1aWBuYwScb731lswNJi54/wwM2TF8Hc9LcPHcc88Jy0EwweaWfA2Bk+1dtpeSOeF5CXIIEHbu3CmAKHqf+RrODc43ApYf//jHcn28BoIcskO275k8i2PBOczz8j14HD8fwZmxGnYtPJafj9dM9pnX+t3v/l6DDeE5NR5QBodj/Hd/93cybg888AC+9KUvCdCxZ4RbHmMsjgvH4M0338R7+97DwIJ+kajt2rVbwKnGNDGk6qzBKSB28RyOvPwSrp4YRi6RxqZHv4z27dsQDA6KRM1qnShHvD1xC4cPHxbJWjaTlXFm4oD3hKDT2DpLBjBZJCYDdwFOpIbAyU20cWS0sJ8/aZ8WCW2aGqpmuO56y1iBskymCMBRBsRcZZw1sQR1ruWbWN85sMKH0oIncejQ7BxpQJWbaW0AC7bcE9QotFdBnLt+BnKNSNuAmWucxU8kumUGZ8IhSd0NN7MiNbCTY8iEs8yr2Ki4AmkLBJX1kI7J8BDLtCDb2Q+vpRt+IgMfHljCKBtogwshU0UXG+rTfxEi7+cDHBH9yYbvNO9+DZ41vauH4urDTt2BuMjRaY3ggbGA9mUQ15aGu5xaaouEj5I7KWhk4BwBOAktQrSAXNkm103cZVYbfzepUqSuSCBXqDaHcu/NpIGskjimMOGrBbAN7k02zyYIMPBgQ9ioL7KJ6ZCtSv80ayJgz51DOp9zcWYhobt2WYB9dbdTmaBeI4Mnzj+PAYQDKo0NwYFcfVvh4RpadGa4+XOjAJvAU+bv3I7J9jlZGCsNvexzmxtNQ27oPgeNdumiUg/FE5/XKYW/oTY742fjz3IP+P4cS/fZ+aFl4WYg5GolpCeJAbAmryjBFT+/zwZlwi56MickI++AEAND9alwCQjHrQqjKd5SBDic7/qT1nnx+zPYRN+VqP1GMc/IyEjvP835Pw2C8KlYLCY20VGrVf67UJgVgMMggcCGmy4zoMywNgILT5lsrjt0QDt45DheeX0vPjxwGKVaXVzWKJkiuOE5GOBxnc9kWtDe0Y2uvoVYMLgCPQODSLZ0oBp4wm4wHSNF3C6IrHMeSwNRs9lXATZ3HGmfXK+hzn415SKOHvwAl86PYHbqlsiQmSJq9JTxUvKMZFiPkkkjk/IQC3xhcBb29+CRhx/CIw/vQVdHO4JqVQBOJpOSBAjZCGbH9+59C7WaL4HTrt076XqgbBETJbQ7rpeQrt3CzJVjuHLiPXj5MfQsGETX6t1IDj2EsVJG1nM+y3RLYznT+PgNHDlyAmfOXBBZz65d29Hf3ytrdKXsw6PcjyXz9RlkEiNiE50IryD0BlGMfwXJ1s0IY+2o0mrYD9GSbpVifGb+yQIw89zb24P16++X7D4/i62FluDi7xgkM+jk2sBsOlkDBqMGcCyY5FxgQMZMOaVUDGQJeilxsnlkdSIMknkdzKjzPZh157mjTm623xRTRTEZeOHsy5jNT2F95zrsWLwNaxetRVCki55jl8mAtbbgxMQULk5Oo1AsoaVWx5rFi7CgLYMsqiKVD4MYal4GhVQrbqIFP3xD++Cw0eeXd27Gzu60uKglaiVxUqUpQSaWFZOBd199H6feP4dWNvrcvU4YnEJ9WtZDk6jFuN7Wirh05ij2v/MyEFaRzbZgxao1WL9lFxKpLlTrGhNIdt+L48SJwzh24igmJiexfccurFq1Gm2tHQJgBeDE6tK8lmu4jRuZBkoAGXzzHliCywAOz01mY9++fcK6kiUjC8Fn1e61LThkYfhME6zz/vEek2khsLa91I619yIQIhBg0E9GhuDUjrW5wftJFofggkCAc4GSOp7bjAdszvFY/o6ggqCavycrQxDHuWVgjNdhNUcnTpwAvzkmPCfnMUEW1xVjGC2RSfBE8E1wTQbnkUcenlNHpklOrSXk+fj5RkdHZW4S5BCo22e3Y/l5yJK98uqrwmixBodgb8eOner2zn23XmfFFTr8KrJjV3GANtFHjgnAoU10ZuNGFPv7MM1abl97gAWhj6npKXn28jOzDZMIjvW6detEImoA1Z5VAhw/CO8CnGjhtQRuTrJkVq/N0DoqI9ONpMlHsOCeC7hKxxqafCdtkfoUqUth1OQJKCCFL5OZCT4pn+GrmmyNdGtlcCmNOTXYYpaKWxGz1aSgWWxqFT7aeLDpVKbX4Wp0GkcRdHkqZSMzwTemcwt1sbEACWbq6gGKUzdRmriKjD8FL2QDNwKlJihREKd1QPxcfjyJWKYd2c4BxFt7EHg5kVRonx5mCBnciQ5NgM+vCuBoWB0TdxeJ5Rm0igc/M5fUe4dS+Kru1zoaTCKk0xkEvvUOYm8eAgp1JpLPJRaUzr5aHELY54JBrrIK+qUOdcagadEbA3TamqqPPAP25kKkwb8UzgahZFqFVeI1I45kSgEEX69zS9GRsD+IwRedOy00Y0im0grOhJXSGSqLqcTaCuSaDEvT9nQ+QJHFQGqEtZGe9RCwAj7+zCCAc5FAzySQfEu+Rq6zYWDBYaM+2sk5gxBVn425dFyqtaoATQVxju3gZxcmTR1nmAXmWOvf9XfmiqIN4Fh07Fq4xvS+SJ2Dyz5HCz95LDeqqMMM76mNP4eXQZm9n05Psk0cUwJYzUpJ8SSfGYaBYj3Je0uwUxfbXQ4CM9ny9LKbugAazdjTspz1F9KwkPLUuxK13yho+UXeXBmc4P+qVCpPA/XlloGNSpGYvGEgxPoJZnEZeDAIYkbR5BtsOMdnl2t+tq0NxVINr7/5Dl569Q1cvzmJUtUXeRXXsVKxKFpzPl9eMo1MtlVYnp7+QSxcsgJ9C5dKfxxZi52pAJ/LgJl4avGNpRZ7NX1emMTiyp2KA+l4iERQw7XL53Hi6Ec4ffIwUK+KjS+z7qzPLNfqyGZzaMlmBOBkUx5K+Tzacmls3rAef/yH/x4tubTU8UhGNqR0TdkLXYcU6Giwqtp/P1R7aj4jHgFOWEQ2mEDh2km1iSbAGRhE29AOYMlO3K61CnPK7SOZZPNSXWeKxSrKZV/kKZTncffhM8k6IrGVpkQPs8h6pxFM/BXi4RUgtRS19NOop9bDr7eiFpCV5TOblpoOk5SZyQALrvnFQNQy2Rag2poadbXisZYsiQZ85sImhdFBIAEvz2MSKNm7nIWxZe/NvECYNNfos8GEu4QPAc6pwim8evFNTM9MYH3XOrGJposa++A0GrwhhkomjTP5ojA4xWJZXNTuXbBAbKLTYbkBcKrxNPLJFkwm2/HDN97ByLUxtLd34tEdG+fYRLPRJ22is7EsZsdn8dHbh3DkrWF0tHdg/e512PqVjcLgUEVBkwHOEc7L1qyH0vQYzp7Yj1Mnj4r0afmKe7FpBxt9dqEWJuGzZkd6/SQRhlWUqyVJwBE8cb9Up0CdU6K6cD3/OI5W3G9F8szs81zmZmaW7XYfZV9z87OZ8dfkHn+211mRPyWn3Et4H625pAEonpP3mvfZzsv5yddGGUC+jtdu84LXyGfDivobtvIuGclzmSMcAQqvLWoAYOcxOZaBHr4vX8ugn+9vNUUGvK12h/8n8Obv+VoCS5vX/B0/D5OajJU4Jnw+bK+3sWskQxkPhHVJ7pw5c0Ykg8/95CdYuXJojk20liHTlD5ER62K3PgYDr/4Aq4cO4HWVBY7n3xKXNRme3owRUded59oF08WhwD1xtgN6YXEa+Y6S7mayeosXtAxcTbR/xYYnP/2/z7Xenxs+n9cnyp+cbJYY4WWqymJFtvPl6hpsbD8VjLizs7YFRwrvnUZ2ZBsiLraSH2Ny+hKwOmK7ZnGcsIW1FmULl059YYLCUBXMcuQu6A1KcwBNxIu9trwSgCOk15ZnwEzMmgCHMsya2bZhGuyqLrNkSeWfZCZdeqrCXLqZDN8lKbGBeBka1NI1KuuoJ7XL106HXAi6GFBf0KkEwQ4ma6FSLT2I/BaUIulBeBI3YFwOSrLc2KeX4jBuVNjVQ1WtBsqN1q1R62LjalfKQlYS4q1IFDjgsjxJiNB0wHK53xtPMXO39Ssk+lhEJ1MeqjUqgIcGGRbxkMyaK7plbASjp2xRUQ1sWRKuKgESFM+RUAUYQvkfrsgmUW3DfaBgCeVlPMTODBoSSfT8lDX6FFPWjeTaUi9GLywc7g5z/HaLMMsgKAOZLIZGSFb4AS0GCqXC6nL+SUIcgCB2TFhbsimGNgQiaSaMlB2QIDBl2fTGVTY3E/kWsomUh9L1lJocwKmIBAQIZuIY5N4vG1OjYDA/S4qexNgyHHMMJhS2Y2AJBaauu7OBA4CGkUOFioD5a7fgJa5qhh7JAEJU+YEOM7y0zos8zUKqKRQTKR9flUljnwBN2YZB3Zrl0QD5TOBAByOJzfhVCqLWj2m33zWOO5yr9V1S4LAuwzOL4I1fiPHksFJp3P/pVIpPw1giM9XNNjUwJZrhgYGJqewPjj82WQT2vQSIo2KeUmMnLmAt9/9AG+8866snwzmJYEASCBRld4PkhpCZ+8A6rEUsi2dWLJ8FVrbetDV24+WXKucVPYRPnsE/JyTfP5kYY8LU03zgRgb90mj5xqK0xO4cuEMJm9eRX7mJm7eGEWtwn43MaTSGSRSLSKRS9GpiHsOHavKRay99x4xFvjiw3uc8Y32jPHJOCl5roypNCXV//PvlVrFNezkuqK91ZJBATkCnLFTGBv5AInZa+juH0TL8q2oD+5EPt6j0lA+Nex3E9JMgckJBrdqJ0xGlACHy5E8snEa0caQjOWRS56BP/FXSNSvIJ5ajlrmaemDUw1bpMknYh5SrNtxQbWtO6qm1ey/AVpLsEQZPAMklhwxOZQBIv5sySJjXvh/C2JtXkSTKza/7NzRANkCS15LJVPGSOk0Xr34Bm5P3sLGnvXYumAzhrpWIFblusu1SZNdxURCGn1eKxRRKFXQHsawemAAfVkP6bACRhOoJ1yjzxymkuyD8zZOX9NGn4/u2IRtbQn0o4yUXxaJWj1kJ/oU8jdmceT94zj4xnF0dHQKwNn05fXwU2XZT1kezGnIvSrlhShN38DlM0dw/OhBAcEr71mLDVt2I4i1IIgxp28qCfat0eZ5ksiV1heaZKJEjVl9rrvcn6J1KDbOltCyMTPwKfPTSa8M6BgAsZ8VoOvzzP83nl+X/DOQYGDF2AIDRsYimJzQ4jk7v4ELvo85LzYUDi6xZ9dp120sn53b/h61muY5bP6YFN3mq7Ir7vmM9OwxENcE5UzMasNiSUr4dCuj3bX1J9KeX6o8gQA4Gy/9fJpQpFHGa6+9hn987jmsWr0S3/3ud7Bt6zb4NXV85BdtotuqZbTevokjL72AS4eOIFX3sPOpp5F+YANK/f2YJWOufU/kXouxBFlVrnlOfSE1jgJm5vYj07EiUxuIyUDci//rrsH5b8+923r8+PlfEOAIaR+ReKnTmYnXGtbHfNhE5lQTJoSsgTiHOYGRgRwVC6ids5jbuuy56NIIZKyo3Tmc8XV8oNWqr3kDRaLmus6KvEaCO97QJpvjuArnDByxY5aNwUnU6nWRcoEN40IfSQdwCBCKUzdQIcAJJoXBYUDGhVBFD9qZXVkdbqgJVOlikybAWYRE20L4Xit89iYg7ND21dKdWDmqZg3TZ41cPgng8LOy2of3ICgXULh9C0GliJhflQWc2b9S1bE4ZCJClUFxtOir78XJKjDQV6917sIEFSKVEm0pFzpPmRHHPMx37WguZLrNc2yMBdF7p/IrATdiK6lN+uTB5X0ni+YWKYILAg8DArwOZjJYyCk1WQ5YMWAXACWBtQILXcxMyqYMk763StSawVhNrs/mloRS7CchO5KCMGUNNTMbrcOxTSFDFoxsk7CGGmQRdMmi5IIdfiaJsjjrEnQY0sVKZoRPZrDZq4mXzt8JgJFgRjOjEsowC85NM6abmo53iGRSdfLauyIiTXPZa21gpqCcX7rBNF+vjJt+Ph0DN06yoDpAGzBYU/aSBbniiCYZRGVAVbRqjoes3SJzmUAi04J0WyfSbR3wmZigPM/Vnt0FOJ/1yf/NHXflypWeWi34z9Vq5euxWHyIGVMLdptXpetyNICIBk2N4MItYLJOxz3M5Es4c/4SXn7tDZw+e1764nipFLK5LCrVGianpzFbKMp6SwlbIpFBMt2KltYOtHf2oa2jS7rHd3Z0SP0Dq/+5n/D/ZPWlKTPX2RDwK1XUyhWU87MozkwhPzWBPBn6/CQqxSnMTo8jBj6LIdKZrFhTt7d3oVIqYnriNqrFAhb19+KLDz2Ih3btQG93h7A9mvVQFsWeL9kauLI61lkSNo7pl/5S/ESsnTMG5/qwABxMXxEGp2UZG33uRMHrdXsl2V63d8g4cz/UgCsmexDfn8+pSkKlF5BjcMLJv4YXuy6NPkvxr8D31iKItYuCIcZmmJRFifxW6480k28svsp+LHiSoEzWSz3egrzovmz1jFHwYkG2/d+C2uYapnu7ndMCZjtvVMrGa+Dvi8kChgsj0ujz9uQ4NvdtFICzvHO59sGJcZ/QxG0hkcCZfAFXZgsolsroqCewesEA+nPJBoND0FiJpTAjjT7b8IPX3moAnMd3bcFWB3CSrg9OPUzACzzMjs3i6AfHcWjvSbS3d4hEbetXHkAplm9I1MhYc39KeXVhcC6OHMLw8SOyBjcBTqvU7IqyxJIGCbcXi004Y1yNWySRxXtGua8LtucnxWT/itR0RkGG3TcDCTam9pwamLDn3O6l7D8O9JhpgJ0r+lp7b3v/6L2dv07YmmEAI3pNdp7ouhIFysZU2FpjrLJdix3bSJg7cGc/25y345SNUnATvU7JSTolxfzkjoEhu26tUY2Jox1rcNgHh40+v0OAs207/Kov8RZ34mToo7VSQvvkLRx+wTX6TKSw88mnkdqwAcW+Xsxwn5fr4lxg/NA0n5L9NtInMXqP7XoYaxDgZHPZH6STmT9fuLDvX6+L2i8HcBy74gIYMh+GhbmoClwRcFNDzC+jWpgR1zFmyqzni4v0GsyNyqQcSHK9b5LpLJL0NWdPBAE/Wk+iwZAGXM3Mu0p0JBiTOlM9X0hGyDFEKllTlzahBN3mKkBII3jXM0f10AJw2DOBAIf9E4IaSlM3UJ64IgAnVa+JMwu3DrJYysRo3ZABnErMQz3dgUz3YiRaF8FPtjkGh8CN11vTGgS9oEaV0NzwxUb347U5nwRwKHpLUhBULaI0dQu3Ri8h4VcQ43dQlc3bS3tooc97NidgkIEqPwkfOmo6qXuXqhN+rngdXV30sdc+CHzAKGUgpTybn0W5VNbMf+DL70lfU+dqi5kwD0Egx7KIVQJwT2VY4laUzTUeTjJwcuzsDIqFYsP6kYtHriUnGweZIGtORpaiVCpL0apmr3QBorytvaNdgvnGZur7yM/ONvTF0iyLGc5UEjlKUFpbGmCGn6VULKFYKja6BNf9QHohUGojdHgYisSMQQALonkNUWBHYEJqPpWi7EOBEmV40k+gUGh8Bsm8pZIgQCK1LJuIA1bSZyJfkOxWdLEmG8XrsOy42MH6LMxW3395L0oX6mGjT4BkoWq+vIbMD6+DrkkGPDlOfE1DK+2ec4I2jkOpVEStWkMilhRMKYXfbe1IZfR8BPkM9CrlIqYnp2Tc2G3bZ0NGJKReoqVnAO19A6inswg8MppJDVrvMji/OeTyGd+ZAKdS8f9P3689E4/HV0QlQ83Ao5l8skwsn1VjRC1A1hpKkiqOBY97mJzJ49CR43jplVdxZWxM6mrau7rgh3XcnJgQkMPgrlxhMoIuSKzViaGtnVaurSLdYTE1ayVIU8eTHlKZrPybBeVOuIoC14BiCaX8LPLTk5iduAUvFghrUyxMAUEFyaTWSrKwfM26Dejs7BI71rHRy+Kg9sUHd+Ph3btw78ohYYGYULBmzQlPExe2T4lBi2b1NAilfE0KQ1w2NgyRQRkZ/7aTqH0ATI2iZ2AJWocIcHYhn+hpAhyoexv3vCDgeux6DNF8QPYiSVWpoU2oACcdP4X61P9EMj6GWHIpCrHHEabuRz3RqYE063ukD45etwW2Ig+WezV3D4oCFQtIo8FgNHCMBqIWQPN3xhZbAGYBczTItLoLns8kUc0AUq9pNjGL4dlhvHZ5L25PjGNz/0aRqC3vWIZ4jb2GyGSp6U4p6eH0TB6Xp2dRKJXQWfewekE/+nMpZKjMYPIy5oESNQE4iTZ8/7W9IlHr6OzCE7u3YluHh/56GclayTE4CSTDJGbGZnBk3zEcefuUrPvrd60Tm2jW4DDBK1cRq8MPA2SSQHFqDBdOHcTI8DExaxladZ8wOEi0I4hnnASe+xlBUVVToXE2cmVCSlstSe2qJNOsoXkTbNo9sHsZBQwmHTM1hrEjtr9Hg/do4NwMll3SzrEbdl9tz7dnPwp2pC40ArQMiNl7G5i1elH+3a49CkyiQCgKqux8do3zgZxdS/T3dwJjen6VxnOOWvyiydAmaxOdp3xF85nRBKYlDilRe3PvXqnBGVyyCN/97nexfdt21Kpag8v38kIfbQQ4E7dw8IXnMcoaHC+D3U9/HakN65Hv7cW0A1sC4rSXvcZjVN64v5lc0O5Z9LltApzcD72U9+eD/5r74PyyAEf1YRpEaoZcp4NR7QJuAhZu5jF14woSPnWtKvWKWsfKDXCl9tpAlHrpOuqJFFrau9DS1QMv14qKz99r52rRpLLbNSlnl+03pM1FWPswaIaDx5N2JyjSuiDNbt0J4EjjOae9S1LeE1Zlwnn1mgK0sIbS5BgqE1eQCSeRDCvK4AjAMfJb5Wn1WCDZ6gqSqGc6kepajETbYgTJdvhiF00pIFcmyqyYISA24upklUPu8dVKbfesNa14PzUWYRad4CwoISxOoXD7Bm5fviie/cmwirpfhl8tYvWaVbhvzX0YWLhIFlICgVrFx/UrV3Hk0BFMTE5oESxtUFuy2PPgHixcsEge+GpZOx9fu34NZ8+cxfkL5zVjH4+JPSiL/lh4xyZkDLAZFDPoPnjwoHjpW8BDqdW9q++RokICIltIpianMHJ6BKdHTgsYEVYu1IJC6SHR1aXHhoEUC168cBEHDh5AtVIVWQsB1tJlS7Fl8xbZFHURU/aJtpXMqNy8dVPAGK+PhZgsQOzsUI2uFOX7aoF66NBBTE5ONVglWjDSLYUF0wpYtPBx9Moo9r33Hspldi1XOp+b3I6dO2RMokCE5z13/hwuXrrUkJHRBWbd/euwdMnSxmLFoIngbf9H+3Hp4kXpgcAp0dPbI8WS/Ob9IMDkGBHc0IKVBaMEZxpAxmUcWDTJceEXm/cRkPG+vb9vnz7DMQjIY6Hkxo0bZYxFkiKd2KsYHhnGuXNnMTUxiWQ8LdexaPFiPLBho/jvB8x4k70Mahi9fBFHDh8F72PKSzEcQ9GPoRZPw2vrRNeipch29wHpVtRiSYTw7gKcT32wf/MHDA9f6Umnw//o+5VnY7H4SpNtRANOAy4MTE0uQ+26ZUgtEyzqVrIdTJaksrIGlas+ZgpFvPDSKzhw+IiAmpaODlT9ELOlojA4JT5fUn/A4E6d/Mg4s/kh+8QQyHR194hYK5FMItfaJgCHz6XU8SQ8TE1OSI8axQg+Jm6MIZtNIgyqqJQLSCa4lrEpZxpd3d1YvmKFPL8T4+OYnZjAwr4+/Pvf/XcYGlyElBdHWy6Daq3sMr7OtMM5Vqqy0/VZc4oC0EaQtAAAIABJREFUPjx+3de6NpeGy8VryFRvIn/tJMZOfwhMXUHvgibAmY11C9BjkMu91vMUiBDcsNGkBIdhzbFHagAiZofOZCCFYWDme/Bi1xBLLkHZe1IAThjvkH4r3P/I4OjeHs0G29qpSaqoRMmkrtEA2P6tLLJKrKISIcu0G2AxSRp/5joabQRpga8FxgZw7GfePr5HwcvjZP6UMDgTkzelyadI1DqXI+F7vMXKjLMvSTqF0/kiRmdmUSiUhMGhi9pAa1pMBsJaReKLajyDWS+HCUrUXntLTAYoUSODs7Mrjf56qWEywBqcVD0lAOfgO4dx7N0RqdfZsGsdtj25CcX6jDI4IlfUGpwU+zFNj+HSyGGMnDomCVbaRK/ftBOxZCfqXk6kgxyDVIr7KCXiBLA03EnJ8cLcBHWZ07L2Cts2VzZlwfx8wDGffTDmQx6JeQ6eBnjtb/a8R5kikyBaoG/AKRr4G1tnc2A+IIkCnE9a7fj6qBTOkiZmbGHXaWyfzVmTSPLvURlXFETZZ9P3b8oyTV7LcTfgZddoc9gShTo/+YxSVwipwSGD8+LLL2FwcLFI1HZs3yE1z5Ie53yoB2irldF2axyHXngeFw4eQQoJPPyNZ5F+YCPyvVqDQ5WLxs5aiqCXqQoVfjNeupNMUQ9jfyCaDNwFOO7eza/BkdmvwayAgqYlsPAlsRAJAoKgjKA4g+mxK0gEJSTr2kU6LkWVrljcdUMXLyXnehNnEWHMQzLXKjIWWiyzkVssmUUYT6PKojqCFmF1nP2tULa6UUo7F+ujU9cKFP1qVPooMpdkmpOyCVCbD3CUufFYbCoAp4rSJCVqBnBYg0PQkRA9t8IPJw+IBfDjcVSQEoCT7l6MeKsCHNbl1CSTz09NJzbW4UgHAmGCGlorecr+eQAnF/cF4MyOX8Xty+dRZ5fcehUpKZ4N8eTTX8FDDz+EZUNDEjCk0zkEtRCnT53GT3/yE3z00UHJ2Hd2d2LN+rX44z/6I3R1dokkTOstYuJmQhtGFtDN5vNoyeXEapLWjQy+RXagq408XP/rb/4Gb739Fq5dvSYBA51HnnjiCemHIAsxGRHPExeTfe/twz/+5Dlcv3ZdFjMG9X/8R3+MNWvuEzAktUBeAjPT0zhw4KBYXd4YG5NaIYIPWkJ+9atfbQT1vAyem9dLD306BHFBYEHeo48+iq8/8wzaWlsbOnEuUvx83/ve98SphKCMX08/9RQeeeSLWLVqpQRNoqGNxXDp8iX844//UQDR9PSMdEHmGPzBH/wBBgYW6Lxk8X06hcsXL0lG56c/+2lD40v3mmeffVYcUCQr4wwM+L60mKXVJd2YWKC9aeNGPPbYY+IqZF8cT4JIWUhffFHAGc9DUPOHf/iHAuD4WS2QIBhiX4Pvf//7Aoi4SHPcvvCFL8g9aTBwqEtm/O133saLL72E/R9+CPh1DPQN4OGHvyC2sB2dHVI0LaVsdR+XLl7A3//o73H08FHk8yWAgCjZAj+ZBXLt6F6yHNmefgTJFlRCJiHuApxP2tB/W/42Ojra/U/N6/+ParX6Tba4sUDFHIv0UddEk9XgWKbeZI9aZM9MtpqPcB6m2GiSAa5E5AmM357Aex/sx779+3F1fBxeJoNavS7mA9UKmUyIfp2GM1wma2WVccY8EeYK68NmikQpuZZW+T9BFhlj1vnNzkyJBFccL8MayixujmvmWzPCWmRMZjeR9GSdSbDGLpnC8sHFeOLRL2HNyiG057LquMbg1VNQxN2FCZ241NnxgeC1sh6JKTdNJEn2NWmVoFrF2ZqoIVEaw+zV47h59gDiM1fFCrt1aDviS3ajkOgRAChGHx6DWy2cJrhhoo3jnU4TVFqtkTaapqECGZy4fwyJ4t/Cq19FPbkEtdTTIlHz0SaBNM/jUVYtxdEqEdMsv6730aAuys7YfY1Kg6J1FVGwxGPMBCXKEjEwNPmbBZh2bLS2Q5QDThZnIIc/U6J2ggzOpTcwPUsXtbXYPLARq3pWwQtSCH2XlI3HUU6lcFZMBlSi1h7GMdTbjQWtGbQmQtRrZWkWUU1kMJvIYTyWwz+8tQ8j124Ie//o9o3Y3ZPFANRFjdgphiRSYQrTY9P46K2DOPHeGWF71u1Yg42PrUWYYV0mJeME2GTwEghqBczcuoJrF07i7MgJafRJBuf+TTsRxlsRxrPq4yq1FYxxKqj5VVn/KUP22CSWtV2umE3AsjOdsb3K2AmOKd28eC5TPnB9571gQGzBu429FfLbPNDnWgGufds9tmDaAAN/lqRbudzYM62GytYJA70mI+NreV2W/ODr+fzxy+pqdN3QOhg71gCFscNWz2Xvw5+jNV08Pz+bXTP/ZvOJ72MA2+Y0gWWUZeJcZgNXMiE2brxGG4uo3E+fEWUpmVB97fXX8bOf/QxDK5api9r2HZrUdg6pqXooAKflxnUcfuklXD56DJlYEnu+9nUFOD3dYGcx6ZeoWXEt+GAc62SlfH9rompAl9dnz4qwfnXcBTjNQHsuwBGSwzkMSDG/MOwaiAufQYlKUEHCLyEsTWP6xiiSPgFORUCO1OU4VsK1uxQXNe5r4pvlpVALgWSuBbnOLuQ6upFuaUemtQteukUYHFoqzxZKotkuVXzRV6v4zHm8kcJ1elvVP9NpJGpG7epvuME6SZw04HTe0Z4wOMresNaGIIddrwlwyhPXkK1Pz6nBESWsjAmvgLKDALV4TAFOuhOZHgU4vteOmqvB0aqbCmIxytTUCSXaB8dAWTOw+bhEbW5XmUgIRAvqui9gJihMonDrOqauXEKiWkA25iMdZ21UFZu3bsSKVSvQ3tVJXaY0hqNWefLWJI4fO4Zz586jVCkj05LFwOKF2L1rpwAYa+bIh4mOI8xOHDt2XJqMceFYPjSEDevXq+++y+CRfeEisO/9fWIbWcjnZaNnNoNsD1kRGUH24qGMoFLGpQsXceTYMczOTEtgkm3JYc+u3ViwcKEsUlpMDAkmRi9fxv4DB1DM50Umx6wrWRbzpTeQxXlB5oQWqFdGR2XucqHncfSOp9zM2q0yICkWC9i3731cH7suNT90rtm6dQtWr1qN7q4ucUQzDS0Zr5PHjuP8xYuy+LGJX3dvLx55+GG0trXKa4VJ9DzkZ2dw5vQZ7D94QFgyBmccg02bNooEj6YOlgn9/9l70yC5rutM8Mt8L/fM2jdUAYUdBFCFHYUdpLiTokhZpiR7bMdEOzzdf23/mI6JmZ6ejolZ3b9GtsOSOqzxRGuhrMWmxEUgSIIrSOz7Wlhr35esrNzfy4nv3HeqHkqQRVokoQXJKBaq6uXN++69797znfOd7/DxYlSG0ZPpdFrylSSKtHatSHVqkiItn4IUTevF6dOnMDk1JeNG4+Shz30Oba2tZtwoEsAE8FJJlK7YNtWu+DsCoLVr12HtWqPnL4eZeNjDuHHrJi5duozbt24jHLCFVkjJWwIngjaH3kUWwK2UkZ3N4MSx4+jrHUChQIEIG8VABIVgBMFULRpXrIKdrIVjx0RZkCbeR6Ko1aZuLGmq+v43/vwr/+Ovi9H/u9QPD+D8+3K59PuuW1mtBpFQIT3jiWcv15waqApw7qRMGIeTuYZRkxIys1lR0YzGEiBFuX9kFKcvXMTho8cwMjmJvOTU0d9p6ncUcnm4pbKIfLjFkomEcgcOBhGJx1EsUnmQak40lIKiMsQyAyy4WMzNIhikp5sAh2IqpJiRFspcFBYajSASjUuOH/NlWOiztjqFjgfWYNumjVi7ahUsipFQLKDiIBaxhT4bjYXFyJR8Qo4BwQ0LbebySKczAjZIQ2VeUSgWFvBgRIYriAYKcKd7BOBM3DwtIgNVdS0iMmAv24dcuFmknHm0EcSw0CcdGrkcDTOzvyYSUcRiUU+Z0eSxCn+hPAknfxLx8j8hFBhEObAIaedRWIktCIbrAeZcMrrkmsg1DUMaqGyfc8k2SZ1VD7kf4PBaRtH5xRev0wr0uj5kb/fWBwGtJmNzP6Ihq0anGr5qlPFa0mjVcOPn02Hjj0bwb+POOM5NncM7A+8jm89gTWyVRHHWtaxFNBA3dHKxMQKYDQZwaSqN/kwWhVIZqTKwpKYarVUxqYNDG4UHC/cq1sHpLVh45ehJXBseFbC8f/N67G2Io80uI+wW5wCOVbYw0TeBY++cxLUTt1GVqsYD21dj4yPrEar28hKFWWTq4JQLM5ga6UHvtbPo77kpdKblq9dhEylqoWoUXUa2jbe+UMghl59BLp+VKE0iWSUgJ2Qb1TueAQQ4CkI4b5w/jjmfTVKZCXB0XI2hHpU5Y40hftfnlL9XtUMFSOrIUAU1zovKv4sjwCcJrs85r6F9YBLzbVkT7IOCHX9uD9vVdcHfa9vKemA/dI/RPrBtnlFsU780B0aBhrarY8Hr2Ca/FNgozZbXcBz4Ho1UJpOmz/5IFc9q1sHhGKuKmgIypZcrLUxo/8Gg2BsscPvawYNYvKQNX/nKl0UmOkQ2kseCMjk4WYT6enDu9dcxcPESYsEwtj3+JCKbN82JDGjtPa4DCktINIu5rJ6wgIK+heeSzkuxxByc+xEcb3zuBDhSu0BSRjSETYBjtPzJLWWRrFDZAzjZKaRHemGXs2Js2y4rPxuvmSf262XtMAnZ5NdQUYeHWF1zM9qWLkPL4qWIJquRSNUgHE1Ign7JDaJvaBS3+oYwODZl6r2QCsXCcfRESd/oITQSyabOhgE5BlyRRubR4zyQQ9/aHMBhMrUAHANyGL0JOgUDcCYHEXPS8rcg6RFCfGX+gKei5lHUShLBCRmAozk4dkooOqywYAQJmONSFmlPQ0/7RTQ0jz+0YMWq+LX/1yKGI8Ef9r2IcmYS2dFBTA/0IGWVEbdcyR+CW0BNXRWiLFhne3VMKvT2hcTblafCTDaLIhP7abBEwqiprUaIoXAvWqabCDcmbpLq7eHmSDlGffk3Seao6GbDB44bjW468gB64XU5DAsFzMzOigy0HJRW0CQQexKNXIimHo/xzrLCswn3GoNcZSz9mxPb4QamBzI/kxsn+8DNSUPffm8zjX+l2HDjI3AjlYufSy41x4SQuVgqIc/8l2x2nsMeDKKxoUFoYgLy5CAy3lH2gSBEN29+vnrV/J4u9p/jxnFWLxn7y3HmQaCbqfaZ1zACpps9v5N2pgVAJTrkjTONE7atXjlew/wbVZNRw4TjnC8Wkc3lkM8VEKV6Dw3JiDkMJf8gyIObRiUTJ4OYnJhEIcc1zqhsCJkSkGEydLwaTavWIRBPwbVjcD9ODk5t6kZ7Y80LX/+L5/+n3yVg8etyrwQ4QPC/LxQKz7uuu1qfH37n+pycnBCjRkU9uHbVu0m6pu4Lsv48jnuhkBeg3dPTh6mptKGELV+FBHNe0jM4dvoMTp07j4GREczmC7JXMhpMkQDWnJG914sMlPidoIFS5/SUufSWhyTKLqIlEsUlK60IiwCHLnVPEIB7htCfgyHY4RiCFpO8A5JTVl2dwLq1q7Bt8yY8sHKFMBH6btzAyGC/5OO0tTajvX2J2SM9aXvuVyzsmZmZxeT4JLq7r4lTprGhUZxAqZqU1C2hgcMYTKg8i+L4daT7zyPde17q4MSr6hFfug3hFQ+hHG+Ts9FkwToo5DMix93TM4CxsSnZl5YuXYzGxgbEWU2d9GmCP+bm5UeRnzmC2uDLiIVHUXSbMTizG/G6XYjEW2CFouKiDDgBocRyz2O0uK+vV/bF1tZFEt3lnurPedC9htFiRoG5Duh8oSw451uBiBrWNAh5Heebew9r97Dmiu45aoSxXa4n3h+j6AS0dL6QSsz75Lnh95b3z/bj9PhpHB49inK5gGV2OzbUdaKzrQOpcDVsrwxEyXEx5ZRxfnwSg7m8UNlZB6c1mcDi6jgaUxGxYQj26KAccy1cnSrh0NmLuDk6gWg8jp3rV2F/UxJLGYwOcMczEZxKzsXQzWEcffsE+i+NIh5LYOWmZaKiFqtjVINRajrxynJW5DITGLh1GdfOH4VbyiMUiRqK2tbdCMXqUapQONgokE5PT6F/oAdDwwNCU168pB2NjU2orvLOIk+ZlXmzNLxZz+XWrVtybvGZY30bzofu63pmcD44F6xbxfHmGHOeOX8a5dC9R87Y8XGZP9LMKUe8ZMkSKbDpB50aFeK5wj7wPVwHdIbxWq4n//nG85jnFdvlfLOPPK/YNs9DXUP8zj5wf+HapDIZzyuuIX7xPv30Sa4Z3hPXJq/nv7nWeG9cQ3p2cizYZ44Fx43rjWcz21uxYpncp0a0zDp2hd5NeWb2QcdY+8E+GRDHvGYTsSRTQgqZHj6MpuYGYT3s2rlL1og6SK1yEdHZGeDmNVw89CaGL3dLHZzOhx5CbMsWlBcvRoFjR0rm7KzUwEnPTMuzQaeJFi7nGHD8/LbBPJhkiZCyk4gnfhAOR/5LS0vDm5/V2fLzLvpP8ZMrlUrgX5ODY0pfGplDeUiECM3q0A5sFpoi254Sy+QjZ6cwPdID28kbqhcjIR7n2NNM8wCCSZojwMjlcyL9u37DRnTt3oOOjVsQsLlgwnJQkSucLVZwofsWTl68isu3+lEkwLHDgBVCScLrRp5XYiIi12t4ziZSws4zV8aTHPCKlPpVzCSCIwCGcIpSoiUEy0VkPYATL6cREhU1I6sgkqOejpwEDekwm6OoVXsqai1wbOYbhAWQGZEDRm8Id34ewMwLCHg8S4nwmJcWKV0IcOaLl5p7jjK6MTOBzHAvpvtuoLkqInk4vB9SCctOkRUTpD3eh+TglOjRhMgxs1YLDXiHhc80wZQuSaEvGC62qS2jcswmadgY2vQcMZxsaqfwAeOhZcK7jk8u1AhG8D0mFD9f50YPMA2vKoWBbfvVvTTMvZAnrN4sVQzTPmk73BjU6DcGvlEekzH21dHRced69/OM+Xu2YQ6C+Zo1fgBBbw9pfuoR0qRa7ct81WPDpzf3NjfTXrR0XtFIDQA/X3p+7JReY0Lmeq1SQpQqwjnT8VPwp31WT2k6PePJg9PgM0CO3m0RBGEfS45UTpbNfjYHO0zvtyoJGikQKcIq6yoszol03sFErox8KIbGlR2wUuSZk4ZhlAg/agTnPsD5FA+GX9K0ATj494VC8fcdx13NtaEeUGOk9OLSpYtyAKu3XSkTjDYy105oq5LEbkAHjekLF87jyJGjuHWrB61trXj4kcfxwPpOpGrrMJPL4YPjx3H81Gl0X7+B6XTGAAM6M0plFPI5BERm3pWaNyILLbQd3Sw9tSnZSk3UhnQzs/8a+g+T/kn5YZ0dfomgjWvyWmprq7Cxcx327d2J9sWtUrNmamIMh995F2dOHEdudgZbt2zB3r27sah1EaKxiNkPgkExqsZGx3D92k0cPPia0OvWPrAWjzz6CJoWNYnhxKiO0LuLaeRGryHddx6Z/vMIZ0cRSdYi3r4NsdUPw0kulr5x/ywUc8hl00KdPXz4KC5fviYG4eOPsZo6jdlqBK2wGFmMcOdmB5Gd+gCNkZ8hFZtEwWnG7fFtqGrah2hiEexQXGSKySSgs4qGKSO7R49+KEYpcx9ZlFOro6vjQ3IPe3tx9OhRHD58WPYcVoonTZmGpHr2+Xtey7nmdWybBvCOHTuEnkzDk04bzaug0UtjU+uH0Pikkc7q9sz3U4NT9+Se6ds4MXoKH4weRSVQxhK0obO2AxuXbEB1tAYhixF/CLAYLxVxbnwSw7mCAMZE0UVLIo7FNQm0VMcQ5uJwg8jBxkgpiAvjWbx74Sp6xqcQicXQtWY59i9KYXnCQorFWklrrISQTxfQe7UXHx46hrFbGSm4vKKzHbue2YZoLYvERiSibqhQBYwP9+Hi6Q9x9sM3sWLZEiSqqtG2bCXWdm5DONmEgE3xn6AwIyZZVPLoYZw8dVyq12/v2oFt27qwfNkKpBIpk8thBZAv5GTcVJaY483n7gtf+IKMG4GIPn8EmJxrRhcoYcx5JJOB80zquEZb+KwqANCCriz0SbBJijRp2FwXer74wQKjFsx55bxy7sjWaGhomBOL4NlFgEAQQgo2i8Dyc8kKYHFSAhytc8M1x32FIIifzwKwvJeuri5s375d1pA8Tx5rhPdHMMRinMePH5f3sV32mX03dW4MtZPrjeuRVDLS7VnEk+P29NNPoq1tMRIJPh9GrbRQKMm48VqKBhCYEbyxXbJAdNy4B/AMJAvk5MlTcn9nzp4RJ8izzz6LXbt2oypRJXYW88+DpQJC6SmUr17GpbcOYeTKNcSsCNbv249UVxeCy5ehXFUlTmACtlu3b+F2jwGQZJOI05XUR8eRMSHI0agX+26i5SwGDicei/8wEol+8z7AmaOTkfYk6Y1wKzSemNhJL9oUYypCTRPw4hQRZUZJuYTS7DTSY/0G3AgVyxSM9AR0EWTuylwhShN1Ef5yuYgt27fhsSeeQtfufeIBY4Essk0JcGgonb58A0cudONC3zDcUMzIzYqkBKMR8wJr87kx5uTWyJGWHjWAQbOCJKFIDk5WsTb1e8oIBStwSyVkJpiDM4CUMy2haRbOnItESQ2egEiRMpLExOkiKBOdQqy2BXZVE1wp9GmjyHumspd0ToUPDEiao9N5QEyLkgrRTqLs3lUL/m2iUvP3yIOcqd3O7DTyo31I91xBQzKMqMV5NJLdHHxJ8vWSVo3gg/mSMRCap+Euz4MnDyB6iah3SNn5TXMvSdEkK5qRV6NGmlyQxKigYl6ox4/3/UpyRihAWvTokuqNupttNv/5hlrpv/bOPph2FwgF3ZkT5QMepr/zn3j3fnsKJ3NFUM3P8xEt/dnfc1+jvs/4Zfeo43FHDtfPAaX5Mbv79QZomz4aFRj/3KnyoERCSfmQIqpG619ArDgSvCdLFH3UwCSgD8q6Txdd5K04apZvgJWqRyUU9RQU7wOcewdbPvonU0XNdSv/Qz5f+BKAlUo3UScFDYXh4UEMDw97HtAVsp5YoZzGBwVCaGQp1149i8wbo2FBA4qGyp/9d/8Wqx9Yi5Co/TkCWq7dvInTZ8/h7LkLuN3XL4CG1AylSfNnXkvakamFxqipcbbQsDQ5bYazzjwIlTMPBplvExbnhnhTKxVRFmxqasa6teuwZfNGdK5bjZpUSt5noszA97/3At5/9x3kc1k8uH8/Pv/M02JUcE8kRY3KibxwYmISZ8+cxXe+810xbmmMPf/882hoqjfGJp1EVNXyKGqTt06LyEA0P4ZkbSNqV+9Bcu1jmHKpdmYKLYiETtDFkSNHcPDgIZw9e1G82P/m3/y3WL9urTEgReXTezmTcAunEZp9ARFrBEUswtDMbjQueQwBux6OS8aDUUakA4M5dAdfP4g333gDLYta8PAjj0g+o1BcfUnoHCsajjSQmQPJsWV+wd69ewUYaaK5Utq4Pn7yk5+IN5sGJcHQM888IyIsfHE8NOeCxikr0DMHkgYlQdOf/MmfiIGsDhn12I+WRnF8+AQOXH+dXk0st9uxfdFW7Fi9AyjwPDM5o9yTcqEQTg4OicgA6wpFciWsbm7CkroUaqMWAo6qqIUxXgnj+qyDV4+cws2RcSQSSezZ8AAeaqtGW9hFxC0KDTDgWLAcG0M3h/D6Tw+hv3tCotsd2x/AY1/Zj5Kd885ZjrMpj0CAc/KDN/D+6y9i7eqVqGlsxrI169GxeQccxOGyjh7FKUhmLxbx4ssv4u133sL4+Bge3L8XTzzxBJYsWQYrQKqjKT3Bdqk+SoP+xz/+sYAdOhX+7M/+TECIFsLUCD7HmtGFf/iHf5CoDAEA82d37949v3S8/BhG6glMmd9JY51G/Ve+8hWZF6UYElTo+cZ18d3vflfew/f+6Z/+qeSXMlrHlzoLOZe89qc//anQuLg/cF189atfnYvS+Z2LBB8E1FwXbIPrkmCI+4Z+tu5HBC8HDhyQnFsCOI7ZU089JQBHgZtGkwiiCbA4bgQQBHv/7t/9WzQ0NM4BBfaba473SeD2rW99S8AZASHbJmDXPY3tG1EDW8bg0KE3cezEcZkHPv97du9BLGoo/1Los+IinpuFc+0KTr76KgYvXkIyFMfWx59A7e5dKLe1IeNRAXlfs9lZjIwOixOAKQH1dfUC6LjXrlmzRp4pgrg784wobHIf4PgMuwU5OKKtbypGhwIukuESmusTqElFEWXiqNSOCaLIMOlgL66cO4WAm0cwaCQxSS0QgMOwPOup0MvrFS4SD4AVQNEto3PTZux/+FFs3bEbRSaQkoPp1dzIl4EzV2/hw4vdONc7DMeOeuBmXvhA8ihMDqcX0p/f7BXQ3GFKSjTGGPQiHUDkRU4roziiGl3G7OQoCpODSJSmJaeI0tdz1WsY2FC6W8AWkWZGaxBNIVbTiHBVA2DHREGt5BmHgiDE2jdSxfLQe/lCCnQ0MvTzAEfhkAEfxvicvyOCGPoFXAE4vcj0XEQDKzVTHUgQi6mILXILXn0i03+t60P8Y0CtGUYvsmGSmu54qfGtm4v/APzoptP9K39dRmAhmJqf1/k1RueESqxrHSgCfoIcYbqLIWYKORqjzCi4zBRd5KwEapZtRLCqES490p7MxkeK4NRVXW9vqP7+fYravVktBDiO4/6HQqH4HIAV6g02gNlQH9PpKfEK05glLUYAw8yMGKZUVtTq4uJQ8JJib964gXPnzomx0NzchL1794moiMS5qeQYtDGbz2NsfAI9/f0Szbnd04eJySnkiyXxYEsRT8nnNP0wxYTNnqiRUoIgSdJnhJMRYzEKuQUa+lrYZh5LDI0N9aI8uGblSixqbkJ9TZVyF0xk0w7h+LFjEq2isUPVQXqymauiBroxvi0ZB9KA3n33XQF2K1etFENI8pRERc4UM0jZDoLZAUzdPoOByx8ikhtBTWMrqlfugr18PyZKKZHNlrydIJWzKkItunDhMm7fHpDx3b1rJ5qbG2UuvNrGcr2FNCwbaHGgAAAgAElEQVT3IgLpb0sOTsVqxwyeQDi1HeVKlQAc5mBKPqBlSd4jweaZM6dRU1uL9R0d2LBhgxhLC8Ep7+/y5cs4duyYfC492ZxnBUNKXVYPOI1IGoeMbrFNer1Ftr5YnIsGqieaxizBEK8l9Y2Gt8r2qpHOa2eCaZyZPIefXTuIQjGLtck16Grdjg2LO+HmPJVSMhYZJU/EcWFiSmSic4UiYoUy1rS0SAQnZbtwinmJZInIgB3HYCWKF9/5EN0DIxJReGhrJ/a0JNEUKMAqZAXEWoggEohgvG8C7x48jKunepCIJ7Bx13o89Hu7kaOKmhyhRg2Uc1+anRKJ6FPvH0QkHEA0VYslq9Zh/aYdsEIplCuMdJocLeaynr14DhevXBSBjC2bNmLN6jVIpWqMTDilvUEBBkYejfonQQCNdlLOHnzwwTvylhRgcL7ojGBUjSCDDgiCEL5HyxKoI5DPLUEQQSfnm4CCgIjfzXozCm5KS+V8sg/MueU+QdEfjeqpyqjuG+wn26RxTgob+8CooYoJiFPCi/xyvbHN9957T35HgEUwMq+WavZGsTEtS9Ya+0xKGfvLawmy/MwQBVt8TtlnRqMJECi4o2IHut40UsXICfvAdhnt4Vrme5QarnYQARtBJPNv6DRgpJUy0RQZ4LwZgAPwJGShz/DwAE6+9BL6zp5HMhTDzqc/j8T27cg2NWLCs8d434zWjYyOyLjVsHSG9wwxase9iBE7ja7Ps2HI3HHvR3B+kcgA800INei2jQRdrGhNoXPNUrQ21SBmByWqYTHMPTWJ65cv4vVXX4JbygrXWeqpSEFO89CKxhkPHBbt9IBPMBRGoVLBomXLsLpzE5Y/sEGSRFPM1WB1SqciIgTdvYM4e6MXV4bG4ZCepsUReVSQdy0UunmqkZ/OZQDOgtdcjo4BGfTuMYJjil1WUHEc5NKTKKRHESrMCMChMSemmydkoAYf83mYc+AEwwhEE4hW1SGcrGUii8kzIiLxlLfUs6X5N5KJIye/5g3N99NEUbyaQVpc1bsV8zcPjApIoy5VBe7sFAqjPZi5fRGNyRAiPgqWFNn0AA4PWOIuoc/xrmgE0LPoPVDaP8Z7/ABnYUTk3phd9z/1kxqBu0WKdI2ax8asMcH/QvP0HB5cbwQ4UtuDXnKPeiiRRw+mC8BxBOBUL9t0H+B8UpP2GbZz5cpAQzxe+Y/ZbO7ZQADLFgIcE70o4datm0LzUPokgQ4PfxrhanyoWA1zXygAMDE+gUxmBqmqpFAuxMglHdYrbEiKJMFyJpvFkeMncPnqNYxNTIhADXN3KPlL5TTHZT5cUUCPGmdhRjQ8BSh+Lvd35pDRIKRSUsSyUVOVQiRsIxoJoX1JG/bt2YfFrYtEMpq7oiNFeA04ojFBQ4JGDttl9ITUFKXF6pTM00JdMQ7591RVCg2NjVJnzJHixa7UXkuFHITyI0j3ncPglSOwMoOeTPQOoG0XJsoewKGTisAsQEUs5i/MYGYmL57vOubPhQ1wouHLp1Ukpa0MIoErwPR/hVUZQCC8DKXwc6KiVnSScwBH+iLUY8fkJIyPSKFT1gCiUejPn1SvOr8TwHIs+GLkhh57dYz4KbQcN3qZaUDSeOW1BA2qoqWGmOZtsQ1RjiyXpU1ez/WlxiPfN6+idhEHbx7CdHoCm+o3SB2cVfUrUcnzLA+KnDKV+pBK4urMLHooE53NIVmGRHAWpWKIB8pwizm4rNtlRTEbTmEiXI0fvvkurvYOCmB/bNdWdDVEUO9mEcxljFKWFUU0EMP08LSIDJw+TJnoamza3YHdTxmZaDpveXiKR92yEQqUMDV4A91nDmNg4BaCkSQWr1yP9Zu7EI7WoOySbmQcjIxkprMZTE5PiOBA26JmxMLMv7RRdgKmTluFtHDmvBk6OIGLjhsji1Lx3otgqjNCKVqcO84hc1OYeyK05LLJfeW//XRxXsf541hwzWlUSEGLniFsm9fxen4u+7AQnOq1KkDBPrM99oNt+wG1vpfvIVWN64K/457Ca1WCWtedAmqCY0YLuZ5p9KuAgl85Tp9X9oNAj2uTQIvrTQG6rnelm/NzuMfxHvlsMDKjkSNtjz+zb6QMMkJNVViCfyqrdm3vQi5LZUezLigTXVUuIpmexKmf/hS9p04LRW3PM88ismUzMnVGRU3WQygkhdenpiclMsXyGJJjKHmxEfkMfq4/omWYGZBCn/F4/IdW0P4vixe3vPFZHR/3JAfn3IXr3xqazD0ymS3VsVYAaV7GI6vduTOCI0CCFDXHQSLkoqtjGfZt70T7ogYKVUpFZmqyT09O4NypE/j2//v3KBcIcLyCkV6kw0vPlygId2GG0xk9QDiGLL0W8RQidY2I1reiuqYejbU1qInHJJpSKjkYS89gYDKNoUwBFcqDauSFBpejFdRNgSxjls3FWjxK2p3TagQIPAlsbhQ8RES2mNUU6PpxRXmnODuNQClravpITR1t2VB69CdKXVPeOhiOIZyogh1NiBCC1hsQOUdPy1w2XQEWXhRnDuDMy5yb3hrgYfzohrJ258s/V6w8UoGT/WQBjoDUBZ/6i+hT/ojOZ/UQ3f+cjz8CH4X+Zlr1R3DuA5yPP9K/+e8YGBhoKJfd/7VQyH++UsFSP8BRY4iggQaIyqjSQKAxRADAtaaKTZ4cigAGES+Zoz4ZOVrJHatUzGFOBUJJlrElH+zchUsYHB4WwFNb34ie2z3o7e/H6Pi4FAemIU6+Oelp4jzzambxM0hr4/6bSiaQTMTla1FzM1atWC4RnfTUFCLhELZu2YzmRtKh6OAqm5ojnjiHKlL5owi8Z36O5r+pgcj+qxHIzxcuvNQrMV98rELBAOKBAiKsgzN4EcNXj0mhz4aWdpGJrrTtxFSl2jsnDEWNJQaY10F5Z9bCEVpaqWiAkxTn9LI7A2w/g5jdLYU+rUofYC9FMfyc1MEhwCk7Rp2O0Rs5mrylKjUIhZZu8jAWerHVYFZAwqv1Ov7bGFX+HEsjY6t5EgoI1YjkvCvFR8GhjqeuDx1XfS/HV+vgHOp9B6PjQ9jatEXq4CytaodVDpGMYcLJgSDK8Ri6vTo4mawp9LmyqUEKfcYCJQSdkqQWU0WNAGcqWoPvH3wbV3oGxJB9at8ObK210UCAk6egDMc3KhGc9MgMTh0+ixPvXEBNbR027erA1kfXoxjMmrPbk1omFTIWqqAwPYi+K6dw7twJBMIJtK/uRMfmLtiRapQkMsO8z4DUcwqEeP5zLKkcWIFToooW2zROXSNcZGhqSk3SOVAAwZ+VVqry234xAc3JVKqZghuTv2HU0Pilc6IyzPJcScTSgCttW3Ol1BZQiWqdW/29Og10h+RncZ/wC0loHgnnW6mPfuClgEUdGRrB8ctN6/s02sSfdb2yLXVS6JnI6zSSpWtcATb7wesJnPTe2We/opzKTjPS+tbbb+HFn/xEoj1+gMO1wAcuxDo4xQJS6Smcfvkl3D55ChHY2Pfc780V+kx7ubWipMZaWk7JyHF7AIf9VhVD7bt/DEVeXyI40R9ZVvib9wHOghwc2aDpVSiXUBWqYP+WNXiwawMWN1azGIFENejxmUmncfbUSXzrm19HqUAJQs/zLwCHuTImUkIqFT0g1PF3EKKyPJxIFFZVLaxUHZxYDQJ2SB5oi9EUChhYNsqBEAoBG1kS10JRETtgJMgmUBA2nEc5k6R1k/ejAOJuERxB0XIQShzbi+Bw9/AU4oL0kpTglosIk4rnCVMzl0WBjj6c4nEUtTfeqyUKNbwHyVCQaBW9IibCxJ5JDYIAvZNeRs+ctPVCg+hORLMQ4PiFCUwEx/lUAc5CAOM3lPVg+8036X737uBu82rm0xygYvLcswhO8vrixpoXvvnnX/4Pv3szc+/vuLu7uzEajf5v+XzxKdd12/05OPr8U/ZZjSYVw1joOaZBYPLyvHsS2o6hX9FAV0NrzgMpdaFM4h0pjefOX8DwyChS1bXYuHmzyEszgXx6ZkYoI/Qaz6ZnQLGMyelpoXLw4Ke3l180TJLJBKqrUqirqRb+esi20N/bg+vXukVKet3aB1BfXwvbKzI8J8fuGYl+jzX7yZ/5XQ10PxjQ34uRRm5+mdx8z6FF+g2/ShlEiiPIDV/B6PXjKI3eQn3LYqSW70BgyR5kgvXm1BHwQmPTO0NcU3BawKZEqQhw6M2PyGdJgcnAjAE4jOC4/XCtJcgFPw87uVUoaiJU6RrBCF4vNeVI2YuwEDLvzdQ/8Xvg9Z4UlKg8rRrHCmL8xqzmA+jf7qTzac2XO4VnVAhGVSLVSNW1RQOWFLULMxfxZs/bEnXaWNcpAGdF3QqEXAI/k4dFaeVMMCARHObgZHMF1FsRLKurRUPMRjxQEho3IzhUUUvbMYxaSYngXOkdRHV1DZ7etwObq4NoDhQQLhdMsVmEEEEYU0NpHHv3JM4cviJRr40712PLI+uBaAlll+vDRES4mBnByY73oefyCXR3X0AoXo1lD2wQipqLiNhDtJIIPSme4QYrCNgmN5Y0OkuKx9LQZR6XIYUYqWgjDe3fx5VW6I8o+sE4/z5H45QilSZXTUGlfy0rBU3b9O9KfkCr4Mof6VOwoEa3P9rCf2u/FfD69w0Fygom1FkwZ3d57/cDFnW66Ht1X/H3TdeRP3fGH63Rz/GPiY4H9xH9PAVNCwEjr6UgwaG33sLLr7ws+T9/8Ad/gB1dOyS/gCIjtOXClP8uZBEfHsSZAwfQd/4CEnYM+577IqyO9cjU12OaQQhvfrTQp5RzYN6hJ4Kk1Dv/2PopahLB+V0AOH/9nVdTR3vG/35ocvZjRHAkhgPLKQlneN/Gldi3ZR2WNtUghDIiYYbvo1Kvg1Xr/+5vvyYqNyZgQYuekRqTg2MgBx8m/kxJxBBy5QoceniSKdhVdbBT9YhSDjdkG8oVw9OWjbxrYcYJIu0E4VLOU+hUrgAcOFw0pn1T0vOXAxzpj+fp44LkoSYBfnrseECIMofxBmp+gSjwkKamEtHeaW1yYkxlaKnbELRRoQiCeBENiJL+edEQAT6yUc3nDZl8oAXpLgsQzcIAjsmt0TgSP+OTBzgcSY3h/Eue/3tvit3vwUcdAd0If/l83vsIzuLa1LW2hurvf/Mv7wOcjzq/n+R1g4ODjeVy+f/I5wtPum5lyd0ADj3Mauz6jWD9N7+bNWeEZXggc68Tw0mKbBoDO0i5forpl5jIbWRXJeodCOD8+YvoHxxCqqoaW7dvN2DJKxxK8MAaT6S9ZTKzGB0bl5ygmrpaLFm8GC3NLbKfU4mNoIbyvfEIa+VUcOvmDXRfuSy/I8BpamyUqIaCGTWCNIqghpIfkPkNIf29Xi/jRVlapyxgToqiBgIIkS5XziBSGkNu+DJGrx1HceQmGhe1I7ViB7B4N2YCdd65wsgPozemHhCjNwQ44rEWP52pXUWAI2MtVabSiFpXgfS3EXT6ULGWIG9/AZXIRrgBJn0beWyOmxRQUONWIkUcd5ODyf7PU/3ma5OoIcnvMp8+Y4u/U4+//k3XgLane5DWJlHj2f+zjqvm5/hBo0Zw3ux5CxNTY9hQ04FtLVuFosYIjisAh3MewkwAuDabQ286IxS1BjuKZfW1aIjaiIEOTBZOBAqBCGZCcQE4Pzr0Hq72Dgnt7Mm927G5KojmYAERh0n1RByWRHCmh9P48K3jOPdh9xzA2f74BjihvETtdCxopEaCDjJjPbh5/ihu3+6GFa1C++oOrNu4DZVADBVS3JkOIHloZQE4FYIcOnu9vF0jBW7DKVdg2QSGXlTQo5bpOCuwUcCiYFV/9u8RCgZUgcsPAHQ96zwuPDP8c6JrwZ+X4wdaSvXy98F/Fmn+yEKH28Kf9RnU9eE37LUP2q+Fe6GOi96HAiv/dRo58kdrdYz0mfDT2BRgKF2M1zCfjapvrx74mQAcCigowDEp0ZW5HJz48ADOvHYAPWfOIRII4cHf+xKsjg4BOIzgKDAV69ZTszXeH/NaCNj8QHQughOP/ygStr/Z0vJbTFH761ePpI6euvqtoanswx+douYBHLcoAGd/53Ls3bAay1tqEQ8FkIhHYIXCmJiaxomTJ/A3f/3/SPFByYmRmjFeJMWrxEqZZMO1YrE/UhEAN2QhXleHmuZW1La0iZeuOhFD1NtcSxULQ9NZ9Exk0D9dgGNF5dAg0KDmCAGOSD0znFsR19QvjeDIQ6ILxKFCjQhAe94sSiIb2h49aCbzxkSGjOaYCgV4i+wOhTMmhBr62dzB7tUMMtoZhm5mpKPnIYuRnp7XDTAsTY+f5vXTD3AMIFIDVLKBROLayX2yFDUFOLoh3M0ovtsGtHBjuf/zr88I6AHkn1Odwzvn8t4DnNba5LX2xuoXvvEXX/mff31G8HenJwQ4pVL5/yoUCk+4bmXx3QCO7ItUMfOAjN9reudImV1NjCXJFaHCFHe5ecl4E9EpmRotnvQyHUXnL17CwMAgkgQ427ZJQU5TusB4sgUoVSjRmpdIz5mzZ9HU3ITly5ZjUUuLAADjwuJnmSg930v1sKuXL4sC2obODjTUs4aVibz7jcSFSdJqBN3NgPIbQxK58gAOIzh676SoRSsFREqjyA5ewnD3UZTHb6OpdSmqVuxEpW0XptwqqdNDUOS4JYRDzJNgPgo9+WFT1NEDTczHoHdfXsynxDTCgasIZr4zB3AKoWfhhDoF4PD9BER50oJ4vQBN0lmKAm4olqDgTg04/t3v9fbPt5/iowaof02oEaZRAwWApDRxvjUqxL9rlMc//jrOSonKhmZxOXsFr996C5PT49jECM6irVhZt1JU1Kj6aKT8g8iGbFz3AA6Ly9YGw1jZWI/GWEgADmnzpIaV7CgyoaQAnB+/NQ9wntizTSI4FBkIl5jXwrM3ZADOUBpH3z6Osx7AIUVtxxMbkQ9kpLyn9IHHulsRitrsWC+un/tQAI7JwVmHtRu3i8gAiyNrBIdEeYciTdIGmSqGTl9xTU40nx0hoXjrmXPhByg6T34jWKNoarj7gYKsJS8K5AdJOoc6f3cDArou/MBA2/Z/vxvAEZPHcxTr3uIHDGxTIyYayVFwoWvBD1r4b03613wjP5hRIO7/XH8U6hf9nb/n52qpCe0z+6Trlf1RSp8CnAMHX0N7e7soDRLgkA0l1FcP4FQ7RSRGh3H61Vdx+/RZRIMh7H32i7A7OzHb2IAZH8DhQiLAkfH2yjfovOm86NzNgT+hkLpOIh7/Ufg+wJm3sMWr4y08eSDcEmoiFXyuYxn2dKzEiuZaJKNBJBMxumswNjWF4ydP4W//5mvCxWaglSpJAhL4XU4iPqyM4HBVU1CeUYygcE3bli3F6o4OLFu9HslEUgBOPEwxgSBmy8CFm/04frUHF/sn4ITjojLCrUNqZpa50XsAxydN/S9R1PQAE68a+d4ETN4mQgU1qc8i9IigyEBrW56WlAEXC5TMREFKuHiMDpnojEaKjPay8a4Ji0AS/s2BP3cq+bL5SQnSl1LR/ABn/u+iV+UBHBdOdhKFsU9OZOBuOTj+Tcu/Sd4HOr85hu9CD9/CuTOb/q8DRS3VvaSh6vv3Ac69WVsEOMWi81eFQv7xSqXS5gc4+uxza2fyvP7M80I9+GqMmAhPQCLa3ADdMnnFnhNHhF28I4KOJuH1e5QZVnUvlnH5yhUMj4xIBGfT5i2GO0/zTpL2GUFiXgpEfWt4eARnzp0XkQMm31L2mEnZPEsMM9mBw8hFEOi5dUu8rezfls2bUFdXK+DGstlfE51QY2FuP/YcU2qU+ylqfm+y/p33WRa6l6lZwWgVKWpJq4xwcQQz/ecxePkIAtP9aGpbihQBTutOTDgpWCKoQ+69KVRqjFNGX8JiyDGCI9hODJmKnItGwn0aIfcS7NwLQlHTCA6iG1FyU6hUmFcRhsOzziMSmHt1hANBgKPUsIVAQ409f5TKT0Gac+z5lPb8Z4Yf+KgRutDYVkOT33UclQokFejDOQE4B2++KQBna+MmERlYXrNMAI4dJPXOFGksxWO4lsmKyEAmk0WVGxSRgeZkRChqLAJL2lnZjkkOznAgjh+/9T6u9ZsIDkUGmIPThALsYk7WsRWIIOSGMDU0hZPvnxGRgZrqGmza3SkAJ+NMIWgboCj9R2AO4Fw7+wFu3boqAGfJqvVYt6kLkVgt8kWuZxP9skI28uUCyhVH8sRMWXRTEoP1mqIRClyYyvYC2D2WjN/49wMPXct+KthCEKQAgvOnIEGBjeau+N+jgEqpWn7w66e46Vwq8Ne+8n3ahn6e0K88cRBDYTV1hBQcaV05tiW5eqXSHRRRBS4SHbaMoqFGlzUKpRFBf1SL/fVHbLSP/Jy559grGm7otsa2W1jXjm3w8yjlTCl8AhwKklDunIU+yyVH7E2RiYaLaooMjI/h5Mueilo4hq4nnkJo4wbkmpoww5o5XqF1Cap6RiBpbgqsSMVV8OW/J/Ockh5Lilrsx5FI6Bv3IzgLcnCYyyY5JJUy6iLAoxtXYm/HCixrrEbMdiWCU7FtjE9P48Sp0/ja3/w1CnlKKhOAzAMcCdpQbYny0fQ2MCGfRTxnZ0Wwq2vXDjz+xJMiE53NzCJQKonSDDfhmRJw7NINvHu2G6duj8CNJKRytSTuk1VWMh5BT5ziX4jgCJfMHFykCshh6lW8Fk+iekkM4DHQgbu95xnz2Rjz9WrmxZqlJqbCFW/DIdKWWtReTQbf1XKloamZfhn1KY+nfVeAc6dH3bzfG1dP1eqTBzgm7sQHSDcyHQb1WPgP+Htjht3/1I86AgsPQp1T3dz1YDCbuJejdk9zcO4DnI86t5/GdSaC4/5VPp+bAzh+MCwJ0RaLExbvOPD9Bo4mD9PYk3pggYDs+zQ+1MBOJhJCE2MkXQ1ZXsf6MlNpFtm7gbHxMcQTSaxbu16Svw2LqoIQqW0WUCqWMT01jcGhIVy7fkNUjtqXLsWi1laj0CYgh/01ez6Nw74e5uBcF89o5/r1aG5pRjgSnduH1XvMPjHPR5WpCLC0cKA/qu1/nqi2xOeJim7RWBSRCKMxBuDRZRZDAVZ2ENN95zF89SjC2RHUNrYivnQ7Akt2Sw5OUICWYSZUXAoKlJDLlVAsGo97JGSLVHUoHEKx6JjIllj2E6gUzyJW+hEiwSE4wSWYcZ9ASGSiU5KDw2gAIyh0ZDIPigWKSffjGFHpTkUi/ABHzwHOKb/4okoVx0JBrR/g8HpJii4W56g0qsSlQEmTuTl2VFzjtRw3GooqPa3XqEc/Y2dwMX0RB28dwvTMBDbWdmJr8xahqIUrUdikgLtAmWJBkTAuTaXRO5NBvlBEvFjBqqZGtFbFkLRcBF3S9GwUrQimAlH0lmz89P0juDE0hqpUFR7atgE7m2JoDhYlgiPRLebLFAIY75/AmQ/PCUWN4HvDjrXY/vhGlEN5KcRpij+S9g4EnBwmB67jxvkjGBrqQThRg2VrNmD9lh2ww1UCcASkcgZsC5Mz08gXcyLYFA4GUJWsEloh1fKoNKsAh1E9jjnXpxrYNHr9RVc5fporxTXERHmN+nDu+OU/GzR3inPM+VNwQgU8TeL3R/3VEcBr9RlhH/zrQsGKRkz4fGgbWiTYn2+l+wDbo+NCE/q5JvilwMUfoeH98zq+Z+FYqJ2ia0jFAzgWer9cy2xXQbg/esn2KCzijzby/vTM1PviM0Ep50NvHRKpaMpq/+Ef/iF279ottEmCXdpUIddBsphDbHAAp372CgYuXEIiFEPng59DfOsWqYOTjUZljxTFOO6NIUNZE6lpLwChgEv3Kp139tMItwSceCL+YzsY+mZbW/Prn8Y5cbc2F6ZUfKqfW6lUAqSoHTt19VuDH4OiJgCHJ4lTQo3l4LFNq7CvcyWWNlYhbjtIJKIIhMIYT8/g+OnT+NrXSFErCrihfLRRdjFJVfLkBsuCmIQioGDDLWHb9i48/uTT2LF7P2ZnZhBkwSRRYwkgXajg1JWbOHzxOs72jqIUZlEsg1XEc0R5TC9/xTjXfhFFbR7gSEhfUH5wTg5U4ylcOMJJ9hRhZMvxz5b023zgHQpjHsKaNwAMDcJ0yUCfed014x036mjeOOn756rkmCUhERyCw7kMXa1EYkCYKKl8aiIDVLwzyiKqoKLGixyw3kaj4e9PdRHfb/wTGQH1inI+dV7V664KUPRM/XrIRKe62xtrXvj6nz//Hz+Rm7/fyMcagWvXrjWFQuH/XCgUH6tUKq0Lk5nZGKu007Dh2lFvIiWVuYYIRLjOZH8QeporxgcLEvb39SGdnkZDfR0WtSyS6Ek8HpP+cf+lUyiby2N8fBK3b/dgcmoSsWgMK1euQlNLCyKRMMgkNtphFeTk2gmpCTIwOIxkKonW1ja0Ll4sEqpSrEByLSF5otNTU+gf6MfQ4KBQfRa3tqFtcRvqpLAkI0Jmz6ahQMOGNTMo/cz+s7YFa3zQ4NOolhpwvJbGG724fBFotS1pE2U50+egqJJapRlUZvow038BEzdPSaHPWFU9oku2ILR8P9zEYiNII8WZHZRLpmp9X98gxsamZWwpa93U1Cj3SuOYAIce/VJhBMXMcVRVXkQsNIZyoA3Ds/sRqdqOcKwFQSsq0QLmG3EspiYnRS6XldJTIvHNdpvkMzQ6o+CGc8ux4PV8cRwoCaxyw2oo07giYKEUML+4RngtDT6Ohd9A5T7EcaMML2ue8LM4bhxn9kGvlfOQtVzywzg3dQ6HR49gZjaN1dEV2NSwEeta1qI6WgMGBUkLIwqecso4Pz6J4XxR1mA4V8LS2hoBODWRoIgMWEEb2YqNkVIQN7IVvHb8NG6PTiKVTGFX5xrsbU2hLeQiVmHEwIZbDsDJOhjpGcXpD87h6ulexOMJrN2yCszBidXaYu+IRDlpTIUisukxDN++hFsXjiGfTyOSrMXS1Z1Yt7lLcnAQZFFVS2rwTWdm0CCC8rcAACAASURBVDfUj+HRYRQKWbRS1rplEWpq6hEJJ8ScoBgXgWk2OyvjzMR2PmuUXCYtqq6ubm5tKpgkUOAYcx1TKpoCHKyBw2vVWNd55rrntXyeKNHM+WW7lFJWVUEFAnwm2Idbt26JnDqfCUZPOYfcE9QIN/tFSa5lH/jFuWW0lW2zXV1vvJZriACE64fKZLwPriF+qVKj3/nKNcY22V+uJ96brk22rbYL741jwb7evHlT1qbeH8fPL3TBvhM0mWevTySoeQ0jM7w/HTddm7yWtXjefe89vPf+e3Jvzz33nNTBScZThl4mAKeMeHYW7vWruPz2Wxi50i05OJ0PPoRUVxfKixcjy0K7XhSJNiBtMe4tXJdUVOT9cI64v/H+FMj66X5lp/LbD3D+U6USrHv1SPJfA3CkJJpTQrXt4PFNq7CXAKehSiI4qWSM0isYT6dx/NQpfO1rX0OREZw5ipqXj0IbXzJLtc6MkVy2Q2FRDFm+eg02bd2JBzZsQcQKI0HjmeHpsitCBJdu9ePU9R5cHhxHgaF1BTjixmMFa0N3MP95wME7yu9QUfNAlRHo0SruHg3Bd/TL3wQ7zEMYFWVWtGPaNXk1c2QzT51NCmuqzK7wv7nZmmiO1KaulIwIgyfTXQlYUt+BB5rcCU9u8fZ5nfIAjkIaA2vmIJlQ1Kii5n7CMtGMdDHp18iwGk+CHvzcBPilHpWPZTndv/iejYB40LNZOQwV4BCUSyK2bc8ZqqyxoN6xe6eilupur6954et/eR/g3IsFYwBO9D8XCvmfAzgKlKemJqWaOr2fNCa4plgHggc/DQz1FHO/KpUdMRYuX74k1b4H+vqxdOkS7Nq5E0uXtouhznYpylIqlzGTyWBkaARXu6+KgACNJRrIq6ToYVIiPlLhEhXZo/r7BwRYTM/Myr60aFErVqxcKcYLE84VsJRLRTGYent7MD7Gei6uGJBMCG5d3AbW4NF9jvsejRoWBGQBQX4OK5mziCCNPY0y0DCjoadG+ttvvy175spVq7B7z24pyCnGEHNcXAd2OYPixE1M9ZzF5K3TSDlTsGPViLdvRXzNo3ASi1GmSI0nnFMu5aXQ6IkTZ3DzZq8AkH17dmP16pWorqkRZyIpary3fHYI+ZljqMKLSEUnUaoswu3xLiTq9yCeakOYLAhR43Ixm8lgoL9PCq+eOHlMKrlv3LRZ7o/jpsYpjULuGQQ2Z8+eFVEhzlVXV5cUaqQh54++8d5pFPI6Gnw0VFnkkwUdea2OG+eE7XLcaGyyQCrHmAYyi0XyWjU41Uven+nDqfEz+GD0CArFHNqDiwXgbF22BalItYgM0ANKJ+ZYsYizo2MYKZSkcKo1k0U7wWFtEo3JMCLc5yoWcrAxXAzg8lQBb5w6h97xaTEku9atxL62KiyJAvEKaVUhMFWpnC1j4MYgPjx0DIPXJhEKR7Cycyn2PLMNVU0xrw6gqWFCm2h08DaunTuKq6ffR2NjNSLJOixZuQ7rN+9AJRiDFYqLdUAwND41ieOnT+DCpQtSSHdT53ps2rgJi9uWIh6vEgonfbs8m6en6QC4LZQoGvWUJea48VnUyIwxZUyUhwDyww8/FGOdhT45z6tXrxYj2U8fZFu8loVaue4JKnbu3CmFM7ku+NKIi6GGmgKifA/ni0UzV61aZZ49L79HwQJBCNtlQUz2keuHRV3pMFBnqYnglkQl8eLFi3j//felf3z2+EWAobLUXJsKnLg2uZa59rjeeH8Eytw7NPrC73ymCQrZLgEXAda+fftkf+G1Ombsh44b1ybXP4vQst21a9fORbSUisex4L29+967OHHypIDIZ555Brt27UZ1qlocHCI1TuGQ2TTyly7g8ttvY/RqN6KBMDoefAg1u3bCbW9HnlL7npAAo6uZ2RmZ65UrVgglknNEii3HgiBVi3/OU4QNRS0Wi/1TyA5/47c2gkOAE339ROrC0YuM4Hzuo4oMSDFISeQvo8Z28Njm1djbuQrtDVWIWixiFgcYwZmewvFTJ/HXHsCxA4zgUALAqIsZbTO6Hcom8qEqEEELZctGsq4JtS1LUNO0BC1Ni1CfSiEZsk1RUATQNzqO64Oj6JmaRYEKZXfEvxi2M3kv/DyhhM3n69+1Do4JKXmNiJ783V8M31OtzbwMjUzoZJKwY6JIJmRoqAcmmuJJYkveDTmX5NES35iEQ6q0UfZTjEdRXDMF7UrkAXv3S8oBE2MNUDJAykgemJfcv0drMz0zAKfyCRf6LJZLyOVz8iBpUp8e/MqRpedAi2ndCyPs/md+/BGgF0jBqnLpdVNkazzsotGIJ7ZxL2Wi7wOcjz+7n9w77gZw/K0z92Z0dES8plwzNCRo5PPQpYeVBo6sK0liN9LPVIj64IMP8OYbb+BadzeWLWvHH3z1q3JtIm48uHNUpExGDBwaZDR66c3nYd7R0WmMIQE4JmmXRktPTw9OnjqFzGxOjCwaIjSe2Dc7zMR8k1/APhFkXb1yBYMDA/LeBx5Yi3Xr1koUxwgYmMRiXk8D/Ec/+pH0g//eu3cvHnvsMTH61HjTPrO/NLB4PcEcDaHnv/K8V2nclog83X7RQAGFsesYu3ECo9dOoAYzQltiHZzk2seQtRulDo5xovEMccSAfOONt3HpUrcYYl99/nl0dK5DMpUS778IGpRLKOWHUcqeRLz0YyQi4yijVQBOTctDCMebYVsc55BQ9YqFPG7dvCkG8jvvvo3GpiY8+OBDeOqpp+Zoamrs8d5pOBK8vfzyyzJPX/ziF7Fnzx4BInMOEU90gh7yV199FUeOHBEjcceOHdIuga8/l0E90TQMX3zxxTkwRHldgkjOpX9dDOUGcXLsNFgHx6kU0R5YLBS1Hau7EK5EEHB51pI5EsC06+LMyCgGs3k5RQPpWSyrq8Oyhmo0pVh5xBWRgUIwjHE3hEuTObx2/Cx6x6Zkje3sXIP9rVVoi7iIsSaNHYJbDqKSd9F/fQCHXnkX472zUs5i1YZlePj39yBSLaFFOfMFNDguBnqu4eyRt3D68EF0dKxGNFWPxSvWCkXNspOoBOmRB8rFEmbzObzy2s/w3uF3MTE5hgf37MajjzyKpUtXIsQyFLKCSBsn+J4UAPmDH/xAIhJc76REqTw6P18jFzS+uTb/8R//UaIcBAAEIpwXBZFiT3j1qwgW3nnnHQH3XG/PPvusAFQ+h8J08dpmuzT8f/KTn4hxz7bYhw0bNvxcZI9riMUqWQiT7dJ2IHBilEOLVapThM8l9xbuF//8z/8sYPGRRx7Bgw8+KM82X0o943PKc40ghKCFn7Fr1y488cQTsrdovo9+51gRuLFdPrMEbuwz16ZGqJSax+eYe9r3vvc9AYbr1q2TfrB9jTgpwGGfud4pE33q9CkBHl/60pewZ/ceJOJJsA4On2jbIcCZQenqZZw9eABDl64iEYpiw0MPo2bXLmBpO3IewGE/8oUcRscM2Otc3yFRJII0zif7roBWGURm//JycBLxf7LDoW+0Nf+WUtR+FYBDHjAT8aJOHg9vXIGHtqzH8pY6RIIVJFMxWJGIAJxjx4/hb79mZKIJcOwKPSNGhcwQsvh/R8CBoSwEMVsowbFDiFTXI1LdCDdchWg0gTilPC3WCzBgZbZYQroM5KwYwAJnTAqTZDTKQRr9eIl8MEj0KQAcQxObJ5gpwDF5CgQ4Rl6aYIgRGtbOqTisNlsyYg0uDyhD0eABFI/FJGFQ6pExxyfIwl6MZgVQdFzxNlJJRfmWVFPQIqNiKHg5Qp6SgXz2pwFw8oU8MtlZOag17Ok3cNg/emDEgBD+9/3Xr/MIqCHIg4AbsRoufv41D0N6sBIJ8rjNnN6zCE596urS+uoX/u4vvvy//DqP629r334ZwJGDN58VTywNX31xf6cHnh5OGiW5fN5IGVshROIx4ajTWL9+7RoWty3Ck08+KZLOBCx0pnA9cj9RygWNaa5ZGlnbt2+f8yBzrQqn3XUQjUQxOTWFcxcu4NzZcyYSsXGjGHHcv1hgWZPn2TapNzRE+FUs5vH0k09j85YtqG+om9vv1IijoUsAQIDDSAQNehpl/D0NNk1mpgeVQIwRLPaZ/6bB+dTnn/aqzlvGEVYuI2GVEMoPSwSn/9IHkoNT19w2VwdnGjUIWiYHh/t/KhkV4+a99z7E5cvXxGh78vHH0Nq6SKra53JFieBQES5szcJyLyCQ/jZQ7hWAkw1+Hon63XADNSgw36PkggUEo5EwxsfGZBzeefcttLS0YsfOnWL0cpw0es9/c1/gPDD6RsOX80SgR0OWgJbjrPkMqohG45Rt8328lu2yHbar86zRLxqzP/zhD+Vv69evx+OPPy4GsDj1mGztGdXZUBbnps/hlasHkCtksS65RurgrG/tQKAoJUw9QF1BKRrFxclp9EzPYDaXR7JUwZpFzWitiiMRLCPAMzoYQjHIHJwIhhDHP719GNcGhiWC87ntG7FnURLNgSKsQtbkcSEs/zEH5/3XP8TlE7eQSKakDs6+Z7ejEDC5xaoaGLJDKM5O4saF4zjx7s+QSISQqmuWHByqqJUrYZRdglkLYdtGLJnAm++8JQBndHQYjz3yOezY3oXqqjrkC8zHYv6wV7fIdcTofumllwTgcF184QtfkDNZk885bhxzOrUY4SS4YMSMzwYjcHxWde50jPl+Rgs4f1z3vObzn/+8fNe5U/op55q/e+WVVwRs8b3PP//8XFRPnWhsm9fys44dOybPFOeXa+LRRx+dYxUoo4DXEhgTaPF54n7ANUSQpYBM8/8ISvjFfUUBzsMPPyz3R5ChuV0K4Dg2BDYcN4I9Rm+//OUviz2jtDeuT/2ZgOnAgQMS9dm8efNcdFHb0zXKfhE4vfHmm5KHQycIVdSYgyP1i4R1ZHJwpA7O0CCOv/wSes+dRzIUw46nnkZi2zbMNjZiwnOcS2SmVMTI6LAAmlKxJPak0mLZH+6N7CvnQQEt158XwflnL4Jz8LM6qz7THJxfBeCIEe0UkbQcPLx5NR7c0oFFtUmUsjNSZMyORpHOpHHu3Fl879v/H5x8XrYX2wMdLIIp4jk00iVaIhptcCoWSoxCRKKISA2cWhQtJkzGELWYxkcEUIYViiDrVDDrBpG34qhIgh0lExlbIgii0oyRZVZq2B25Md6M/nzBTy+X5l+YcRPBkc57OTdeFGdO4tkUBw1Sn9xL9Oe/A+UinGIWhewsirlZASdUvDE1dRgBshBJpBCOJhAIRwE7jBKCKIvXyRKCLT2dvB8TLPJR3qRgqEpXm/4Q4Agk+oQjOPliHpnZWaE0cXNRb4mMv0ffuw9wPqst41f/HPVIaQRHN2f1vGqSNA+dRCI2x32/D3B+9bH/TWzhlwEcc6gzijMqwET3BR7yNHj5xX9LbRvmZVq2JFAzoX1iYlz2lbqaGvEIG+oGhWhMcUtJxrdseT/BCEEEDZi6+jo5wOWAZ/FDniGkAbM4M7n1uRwmJyYRiUYln4S5EXQqUZ6VkSShUQWDmJyYwKFDh/CzAwfk73/03/wxtm/bhpraGrknvRfueTQwmLNAo5CfwWiFGt7+Gjk6x7yGHm3+jSCosblJcpXkOWOUvlxC0ioh4U4iM3ARfRcPA1O9aG5bjqpVuxBYvBtTbjWKLLjpMtpfQVXKVFEfGRlHOp2TiFBNVcooyInylaFLU/jBDqQRxhUjE+32A6GlKIWfg6qolcr0HJLa7YpBzUgA94SZzDRi8YSoh9Eg1sRl9ZRrFJ9GJ73HHCONFOg1nBs1sDhfvJZjR8NLx43t8ktpQ3qW8DtBDseP48brNWHcv1cVonlcnLmEV7pfw8zsFDbWbRCAs7phFdwcz2yvsCydgYm4FPq8NTmF9Mws6oJhPLCoBY3xEMJOXgCOFQxJBGfGjmMqVoMfHHwHl3sGZf0+sWc7djREUV/JIpibFa94KBhFNBiVOjjH3z2FY2+fR21tHbbu3YgdT25C1p2ey8ERwGfZoqI20X8N5468icnJYURTdWhf1YHVnVsQsBIiE22KiAKhSASTmSmMT46jUMhhUVODqMsakQFDcSLAMYx4E2VkXpR/3FRUwJ/8rgYx1zGfPQIRPntc35pQLxRRTymMbehc01HBueZ5r4pkyubg9WyDa17FAxgJ0XPFDwK0P/x87ht8HwEI+7Fwrtk+n1cCIoIQvrjuuTbUQed30rGP7C/vj+9h9E/z5PwCIErH5npj1JfjRyodoyL6Umcgx0zV/riO2T7XBa9Vip7eE9vhvkAQ9Mabb+Cll1+WSBNV1JiDUyRN0nPAs9BnVbmA5OQ4Tr38EnpOnUXMCmP3M88iunkTMg0NmPSAfSQclgDBbHZWqIDlEkGuEcPi/sgxURYN50zHW+vgxOKxF0OR8NfbmpvvAxzjdzCGvVK9ApUSUqEK9nasxP6tHWitr0Ypl0EuNws7HEImM4NLF87hB9/7NtxCVqrcSI0aJpaK0IDJjPFcwahUuClbqARDKFkWYjV1SDY2I1RVh2SyCql4FFHbkknkNWMzeQzN5DFeqKDsSUCyReb62Pw0MbiZiOMnp/28SfHzIOdfNjto2Bm5bC+jRpXOvPwboY0R4LhlxEIB1CXjWFRfg4BbQGZyDEO9t9F767pEdIy0M8GNjQqLja1ei+YlSxGOVyFbLKFnaBTTs3nACsHx1FeE8ibYypPs9cDOPMAxY8veGYAzicLoJycTTcNkNpeVzVBf/k2LD79S1PzJgb+JxtzvSp/5rNA4WXiY+OeXhgfVmWzbSGLeM4BTm7y6pLHmhW/cj+Dck+VJgBMOR/8qnxeZaBEZ8L/MXmAMLJVzpVGiycL8t0qpCiuZlB3LiLtwv+a7aeBwLaqqET+DBrfReTFeSqXCKOiYo2EIR9h4RQUcedcT7HDbZtSIUXOlpRgAZWq+0BB7/fU35qhWf/RHBuDU1lWL80yNdH9OgEY62R9VBlOPtwF7piYQDS0/VYTdJMCZc8JxjAIFJJxJZIcuYfDKEbgTt9HYulQiOJXFu5AJ1KPkeHV7ApTF9Ypnq/uQ9CACN4IxIRjYAnTYd8pER4JXYWW+CxuDCISWohh+DsXgOpTcpNRSsYJaS4f1iEzfQ2FTX8gwDYx8t9+ZpXu8Gn16j5w7pf5pbhbfq4pb2g6/q7oT/605Aypywp/946ZUKdmDpBSEoQ3mwllcmr2M126+ien0BDYR4CzahpV1K1DJ0+do6toxl6oYjQjAuT2dFuoiC32uamqQQp8RNy91cAj2CsGIATjRGvzj6+/gSu8gqquq8fT+ndhSbQnAsQtZoZER4IQQRno4jTMfnseRQ2cF4Gze3SkiA8XgrCSS632zL/EwpNDn1VPvSx0cATirO7C6Y4vUwSmxiDk9/GIzVRCMWAjYpkB4iOunyLnmeufzYXJwDCvGREV03HSOCCh13HRtci1zbfJ5UIqyOr30+dHzXSNxqsrFZ1Rf/jWh/1bVPc4vv/gZfpClz4Y+Q7ovaJv6Pv9zp+0okFDg5RcWWLgf6X6hnyN1tby9QaOACuK0XT/9URTLfBRVtq/jJoIRLD7vvThGfnDO9rnmmYfEQp8/eemnEhn64z/+Y3Rt70K56D1TXPsVF1WUiZ4YxZlXX0XP6bOIBGzs+cJzIhOdbWjAtGUJU0nmVOo8GucBFSGprqbPmN8m4++0/9z/WAcnFk/8JByxv97a3PzaZ3WQ/EZEcOQBlaKaZcRtFx1Lm7Fr4zosbWmAHaygmM/JgZWZSaP74nn80/e/A7cwC5tG/1x5TMY2DNXMTEQQkHCsDdghzJaKqG9txdI1D6Bt+WpUVdegtiqJZDQiHGSKDHT3j+Li7SHcGJ1BXnJ7GCbmnAdErY1eMUaIDIq4W/zGTOvHAThaf0ZrzqiMs8Ep5mCXSjmM3rhlVMdDWLVkEXZs7kTUcjHS34NzJ47iyHvvIB4JSTIsDw43GEakqh67P/c41m3ainhVLQbGJ/HB8VMCcgjoyl6lb0+CzeQBzYE3k40zn+3jARxKibIOzicIcFiNmTQ1AhzdgHSz0IR0DQ3rg/5ZPUD3P+fjj4BuhCp56z/kuImqZ4sAJxw2dQjkkJQgpiknyy+ufVsomaxnQsPSGJiyLj36JH+eKTrIWQlUL9uEYFUj3FBkbu1SJn6unpPktalDRTRV4ZaKaBOAU/XCN/7iq/cpah9/un/ld9xNJlqNNj1EtdDnQjoMf6aBM1eHQjz7JipDo01fbEeMaQ/QmPZZS8esvUKh6CUTG+NYjR5Zb8y/ocHJqIzk+NDAdxGKaD0N4+UMhRjln6c5cf8mpY5GyIEDB0Xd7Etf+n1s27ZVVN3KrI3iFU/U3BoFT2xHvcE6BrzWb3ypZ1uMckamPMl1BXWsgxNxc4gUR5AduoyRa8dRmexFXVMb4ku3SaHPbKjR1ImTYaChkpcoFwt0slC20Ibl+TR1Nfh7KW1AgFOZQtTqRmDmO7ArA4Ddjpz1DMr2ejioBgIhATg8xSSPyat9QiocaxVpnTj17KvH3l9tXnJLPMNRjWQ1rvzfObd+A1L3GQUr6on3j6Ver1EF/Vk/J2PNCMB5s+cdTE2PYwMLfbZsFZnoQNGCU3LBWiHMu8oEg7iazqBvZha5QgENVhRL62oE4MQDZYSDFRJFvAhOAiPBhBT67O4flkTuJ/d2YWMKaEIe4TK94xTBCMMqW5gamsaZIxdw+v3LSCWr0Cky0RuAaAlliQLCULddQsoiZkZui0z0zZtXEK9uwLIHNmBN51YE7aTIRDOXmDkaRdZ3YkqVRZBGS0nXOtcSJc8NwFGbQNfeQuCh86DzpD+rYe8/s+dpTfPPibI2eJ0+d34A6/+8hY5PvtcfZdEEfwWq+lwp6NBnSN/jB0B6Ddef/9nyP4e6HtXhoGeXAnX9XN2/9N51LNiW1taRM89zrOg98v4UtOnfF26wukeQBkh62iuvvioA56tf/aoU+pwz4wIAn9ZUKY/40ADOHnwNPWfPg7B5z7PPwuroQLaxERmmKjjG2cJnnNLjtLcIbghydI9SZ4v2UedC6kCVHScRT/zUtu2vt7Y2H/iVD4WP2MBvDsDxOM6WW0BdFFjV3oLWpgakElEx2nlW5TJpDN66hmPvvYlAMQcLDMUZkGOiDfNViqhYQg3+AA0cehLcMjZs2YT9jzyCDdu6xJsXYLE4CQBZmC5WcLq7B0cv3cKFvgkUg2FYVshwr8sOLMdop9FacoOuocL51M8+4nz8wsuCnvKayXsxiYuyUXjRG0ZwbLeI2kQY61YuwcN7ulAVDWK0vwcnDr+PN3/2sii1VKhXT69SJIFEUxv2PfoU1rPIV6oavcNjeOfICdzuH4YT4AbnCp9afDRO2QdwjLgApbuNipr5ziiTDQKciU8U4FBFjeodCyWF+QDx8FMVtYXemF91zO+//9MZAd34+IxxTvVLqQBae4LzSQNTmZj3Ac6nMx+/7q0S4BQKzv9dLOafWFjoc/4QLc2pZ6lBqon3fm+oilhI0n6pJBLF6nkWo8Ur/CnGmGUSo80BTslm47gylBxjbIkxIcIt5lqNtKghpsYcr6ODJhyOeBRhyOeS0kOA8/rrr4thwyRn8vVJaykV83NCB2xPIwtqfKkCmNKx/AakepfNM2SMvHyxIA4DMYxoKAWAsJOTQp+zgxcx0j0PcFIrd8Jq34uJckrq4IjEgFNEgARmKYLKKIahzZGaTHod5WNZM06iUwSHgRnE7G5Upv4rgm4fnOBiycEJJbciYNfDcYMoFekJLgtFzURq6SHmuCrlzQjh+L8U3KmB5zf+1KDU3/kNSDXA5Wz3omz8O9cH78NE7YzCnkaHzL0a77Wf9sZrs6FZXJi5hDduH5Ik/I0EOIu2CcCxyiEBOFwZViiMTADozmTRN5PBbK6AeiuMZXW1aIyFJAcnbFGttYJCIIy0FccQYvjnd5iDMyIRHFLUNiQraAkWEXXpvQ8i4NqwXRtTg9M4efgMLhy7IVTI9dvWCEWtEikKwOGiFqO8TJZHHunhWwJwGMFJ1DRh+doNWNOxVVTUGMGRArcVIByLolQpeyDJQYCqe2IPUFDJEkodgS+jd5x/vtSRoI4GzWHjeCsw9FPK/FFIFQzSvyslyw9sFQgovZDzxn8bB4KJWGqURz9bWQL8mYY5n0MFIDq3fK/m2vnBibbH96o6nz5bus/QEaf7AcdgIdCTqKQHirjW+Eyyz3pfardoe35Ap2tc71fHWJ9p3XN0fHUc2BYFCQhwDrz2mlDUKJbR1bXDCGF5GQ+M4KRYB2doAGdeew29BDiBEPZ/8fcQ7FiPmfp6zIjjxgQGSFWlLSbAS1R+jR2qZ7furzr/xkhlNLZCgPOSHbH/rrX5tx/g/P3HqYNjqGWmOrKFMmxnFqmohVjYBvdEl5VkGT0p5pGfGsN47zVYDsO+rIVjuMPzAMeIDkj9G/luvFvFcgFbdnThsaefxradu0UOtFIqip+YdK3pvIMTl27ig/PXcbZnFCUrKkn4UiuBoVqXOvamVk2ZNK1PCOD4dNY8UOGJDPBzhUhpPNiMblluUWSzm6piWLaoHnY5j0J6AkM9N3H90kUkIraMFb1jDj1tsRq0P9CJhrZlCEYTmM6WMDA+hXSuiDJH2qQqeZKpSpMzlA4zJ0r7M5ptBJOfBsCh30DDovqgq6eHm8PCTfTX3WC73z8zAnrgqUKUbtZ6mJjNUq40Rtm9iuDUpa6011e98PW//Mp/uj93n/0ImAhO+f/M5wtPViqVxUpRU4NeUkq8Surau/m/qQy/F63xvmnEhns2D2se2qzfoh59pbJorTIaUqaoJKMkJsqo1BDRzaTEvgIej8akhrj2xXh3vTxNGoPhsOQLmAjOAflselkpYMB8AKdsIk9+MKWAyx9dUONfDT01MtR4k3siIJMxMqpT8lg5DmLII+5MSA4ORQYqkz1oXrwc1at2A227MFZKiINPRZIxdAAAIABJREFUIzgEOGaMaPCbcaAjkKBECiMEDL1MziWkEQlckQiOVTE5OKSoOfZ6ERmoVCiDbSI35pzzFEAlUdTkeOgeMR+pmy8u6PfWK5Dx/86/FtRzzuv846QefP8cqRfev0cp+PEbpdOBaVxIXxQVtdHxYWxv3oKuRduwtGopbDdsZEZdU3i7FI3gejaP21PTmE5nUG9FsKq5CY0xG5FKQdgmHDsDcGIYD1XjR4fexdW+ISn0+fie7dhaY4nIQLjMBG4GTmxEEJEcnGPvnMRZFvpMVWHTrg7sfGozCoGMUY31zFAC9HiogtmxXpGJJsBhBId1cFau3wTHDcMKJ8RxS4XZQol2gAsrxIhdAPnsLEJBRtTJU7SlhhG9+RK981Redfz9IOZuERb9nX+s1WjXuVRwqWDUb9Tr75SSqADUH6Hh/Onf9fP4PBHwLIzm+SMr2nddc2pr+IG0fz0ufO79NFd/tEXfvxAA+cG7rne9V3WU+IG7npO6Pv1gXoE5/3b16lVRUXv1Z6+K/DQpaozgsBixFvoME+CUCkhNjOHUKy/htpeDs/+534O9oROZ+nqhqEmUleBW0vdMNEfAuy9Pyj+Gur9Kv0Vq23Hi8cTLITv0d62tTT/7rE6RexLBOX/04t8PfZxCnyLzTMnDoERUKqUZA15IS+HjS88CB5wh/ew0cqO9sJwc7EqBiu7GKxQwimnkuTIaIu/zDjvS2/JOGes2bMSu/Q+hc3OXSeILVBCRA9BGplDGme7bOHbpBs73jaEQDEl0QwomEeBUDE9bKDRiiBkvyN2oavOD/otpbP4FYK43kJtSzoaCY/ZPk6fkIuAagJMMAy01CSxvbUDYKWB2cgT9t64JwIly8MjrJi88GEYpkkKisQ3R6nq6a5B3gigGwihVLBSFrmNoeBqjkc+ZL4rjAzimzpABOKVPPILDsVRq4UJvpW5U+rB/Vg/O/c/51UZAvWQ6bwvD/Lqh+8XW7xnAqU1daW+4D3B+tRn/17+7u7u7MRyO/u+FQuGpSqWy5G4AR5Uk/Ya/H+SIkWJqA4jxpp5gXX80SsRh5R3YBAQeDBfhACqfFQqaT2CqwzORXrdmiaV7Cbe6djXRVo0ONf7UcOdnjY2O4s036WU9IMY8lY4kB6e21hTX9Prh94AvHEk1LJQGo55w5f3PGe+M4AuNzdQ3q5RKSFhlxJxxzPSfR9+Fw7BmBtDUtgypFTtRad2JSadKzhsCHBOYMbQ5oXbTnVUuwxZFUlOUmqKIxmCjyyuNUOUSgpKDM4CK3Y6C/QU4oQ5UgrWSg0Np5DlwI0W1abnzvk39GB1Lv7GpBqWOiX88/n/23jvYjvtKE/u6b/eNL2fgAQ8ZYEAGiEAwglGkREqipJHk0cw/U67acpVnvf7HLu/aNd6dKq+rXLVlV60nqNau9aqkWY4Ck5hAZBBMiETOwMs539Dper7z63NfE5JqODY1O6PlUz2B772+3b/+xfOd853vqMGsBrCCzLspSMlzQ/+m9xFPdWioN/xSyiyvU3BExxoBzrnp8zjYdwRj48PY1rlFIjjLGnrgRhmkSKUNqyDFOmTS91wRt6dmMDM7h0aksLarC52FNDIR2SJGZMCzMpgWgNOAnx04KgCHCepP7NyCHe1ZdFgVOJWSKSpedZAmwBmaFoBz+thlNDU3Sw4OAU4ZszUVNZmbVYjIwPTwTVw6cQQDA7dQaGoXFbVV926EH6VhO5TuNnQ2UtSMs5Y5Y1VEjAC6LBLLZHNH6gNyXhiqpxH80b5kH2okQvsyOSYaBTHz0QgHKaBhn+u1yfM+ecbrmCj1MDnOSTCr0ROdK8m5kwRA2kZVRdP30KgN/65iF8n2qiGffN8kVUuBl76POFNYQD5+Z7YhmZCv7675egrYkk4LVWLT91zYV0z+n15Litp+ETB5S2SnKTKwY8dO+BVKSZl8dAKcBgKcyTGcpMjA6U+RdzLY9dxXkdm0UUQGptUhQicjGRUStTPlQ6SeVhzlZNu133R/1X73gyjM5/K/dN30v/3PAuAMTs0/PlUMWqop1l/RXA41/dVja+IE5NsHVRr27Ex6cstARB5qFSk7BZeKLWGElF9GtTiFuaGbcIJ5pKplAThyj7iYJQGO0NLEaxRTElI2mLrGZPuV69aje/k65Av1aMhlkadMqGXBC6q43j+Ii7cHcWN0GiXZwQ0/mwem6N3HUQ3Rh+d+/xn8Yn74TERGvCuf70vamgA4QlWLAY6RhzYAp6WQwZqlXdi+YR3qXQuj/bdw7tTH+PjYUZFwJkhhNCxyMggy9Ug3tsGpa0LVzaJcdWBn6hBaaXhEQSnq/hsPm9TRiWvtKDlOlegMeFSAQ5CpOTjn0V7nIiM8dm6AdMwZj4/x8MVOLh0bdmlkhCXMM+L+jTtNF8vdnjv9vR5In69Hv7zqP2UP6MGWbMOv9/Rp5lwcwRF5cubgmDklOThxhStTsDauTVvLwYkw60Uopgpo+v+Yg7O4uf7ysi8Bzn+y6TIwMNDm+8G/qlS8r1Sr1Z4kwFkwhoy3Vo35ZPRC9wehksX5MRoVYdI0RUw4b7K5nFDIGMkxWMicDzy0DZ2SicIGKPGgrysUBBAlPahqHDO5mopu9BiTwsKkX54TYiDEhZj5OUZwqKL27rv7BBR8WyI429Da2ibPrpQNnYqRJr4TvyueJxErtpXKRiafyBgskgwct4lKbpJgHatA5Qp5kYkWEMB3CwPUOaHIRE/3nsXQ5Y+QrYyhsbUL+Z5tsHoexCxaagCHhmwYlOWeSlFje/LZDLLZtDzX80nnIn2JJ+IMrOBTOMWfwMWgUNTmqs/Azm+G7bYZSZpgIXpDqhrHgopd/C3fj/1GY0k9xQoylAKjxiENU6XjJT3inB80KBl902tJU9LK7zpf1HjmHOLYKc2J48frk4Yvny0AB1M4F0dwNAdnW+dmrGpehYyVA/P76CiVHIRcFhenZtA3N49KxUeuEmJ1RzsWNeRQsEMWnoFtOfBSGUzbWQxUs3j1yAe4PjAqAOeRrevxYFcdOu0KHI+RRNowLlJhCpMDU/jk6CmcOX4FTU3NEsFhDk7olmE7hpYvhj1zaqMyxvuu4vKpoxgfHzQy0esIcDahauUQRFRRizfRlI2iV0KxXJR8sHwmjUKOc4iZGwSngrIE4HBdsH9VHphrlH2sACHp0GJbOCb85vWMjuo4JwGtggNew29e/1n6MiP8xrGga1DZAEkgyrFS6pzm4/F6LTCtzjU+j4puSjPVM4rP4HzgHFJwwvupUMLd803ooPEc4n9rEXKlQaoarFJouU8ojY7P1vmmfaGOE53zVDFk27SPk/VykiCSMviUwH73vX0i30yKGlXUaDh+FuCUkR0awOm330L/p+eRT2Wx9amnkduyBaXODszQ6RODVxFncQxI43qVPS1WeNS9T0GljgvnfxhVw3w+/0vX+Z0HOPvqz3088MMBieCEraCKinD5zJfkrQi9y4ABQYU0yBkSjY0a12GiaGBkPLlNEg2TplaZB+YnUR7thRPOxQAnECCjyfkSwRFxgQVVMD6/wmTAukZJvHcLLahvaEZ9voBcnDjKwlpTcyWMzRYx7YVSN0eTAyQfhoU/lfYWG+afBTQLYOazwMeoP+uXAUkLv1AimBb6ZFtVvcx8Li6+WQ1gR34tB+exXdslB2es/zZOHj+KQ+++jTRVfXxf6ApRKoOyk0Nd22KJ4JCyVqKCipMTAQIGMdnvcgCoekyNSmDAm7RVc4JMem0cweEY3MHsnXPoKLgSORJaG40LSXY1G6ipV0rApbk8VaRkz4yVX+KCpkJTinnvSh1RkKMeGT2gFjz/v2V7TAdNyax3Dar+yMtM5EHndxx5U8bM5/j7b/lN/s63l2iagO0YtP8qmv9b76lgNOkllbVOw6smBPLZ25g1YNYH1wG/DBiOPYgsXhb/zDkkDJEqMOtVBeA0rtgIu74dVTeDUOYWjYS/XWRgcXPd5aUdzT/+iz9+6U/+1hf78oIvvAcIcIIg+pNKpfx8FFWX3Q1w6IRhVIKqfCpcwUZQ8pWypcqvl72D+1VUxfzsLOZmZqVmx3yxiGwhj9b2NvmMqm6JBCosU+F+ahLj45PwKvRiu2hubkJLW6sYugqgaJzQUJmansLo6Bg8rwLWHqGca0tzMwp5U0tF53cUBOjr7xcaCUEOqUCsHbJz104s7u42vHZmdxOL+D7m5+cwOT2NkbFRAXPLly1DLldAPpsToCPeYSYDo4piuYSRsTFMT06LCEJdIY+OjnbUN7IYpxFBYAym4AQIJm5hqvcMJm+dQbM1B8stILt0K/Jr92LWboErJREieHQgRqxaP43hYcpEFyXS1NTUgKZGSmHnEZC2JI6/KiJ/DEHpFHL+T5FzRlFNLcW4txd2bhOcTAdSKd7XcPlZ6HN2ZkbGY2p6AulMFo0U+mlurqnhqSHJ/uM4U96Xkrn8okQt5YM53ndHZGiY8jq2m/3GdqrMr6pzafSBhinlfdkO/o7XUrqXIENBkRrE4+G4RHCODB7DfGkWqzMrsbl9I+5bdB8KTj0iqvRwy7JtycE5PTyKUc+XkhP29DyWNjVgSVMd2gquABxGswhwpqwsrs0FeOujU7g9Oim0swc3rMOexfVYlPJFZICglkUsquUqRnvHcfr4WVw8cQt1dfW4Z8tqbH78Xin0mXKNVLW0OYzgzU1gtO8K7lz6BMX5aWTqmtC98h6svX8b8oV2lH0yF01JdJZnGJkYx9jkmIxPV3sbmhubxPnrujnZP2kIVKuhRDfZvxTNoPHLvuJ4cO7TsNdzme2gQa+yz/wM11xra6uMHY11pWep+hkNeo4Jr+Xfea3KSifnBMfWSJiPyP35N+ay8XodO117bKPel21W+Wm2WQGRRlsUIM/MzNQk2jkn9P2SZxnfj+2WeTw1Jf/NtnIeEzxpX2hESNvBXDz+N69hm9lefrNdmq/DvYVt5lwmSOLf+W4srqlgkO/H/uO9WBeMdaKOvn9MpM6Z37dzxy7Zh5I5OHVU5bt+FRcO7MfghcuiorZ575Oo274d3qIuzDENIHaaKEWNfeGVDejj+7PNXCsKODWSas70KoIw+t0HONVq1fqTNz+sv3nm2g/7pub3ThSj1pCVc0UhjWZ7KHKJJnHeKCbR+DXAJs49kSJbqlIWh5B5RVCBE5SA4oyohLhBEU6VeTiM4Ci4UEtZc0aMYe2FVYRuGm5DM9KNrbALTbCoEkPuMbEuwY/lIgir8PnNNtFbnCh0aX6W4TQtVWqBRm3uZqMxBK9eZmlWTG1LqKypOZeqmoJM8dEo/aU0NaXwMIIjKnOuhbbGHLo7WpAKipga6sdw7y0RG0jJNSYSFNoO/FQe+ZZOATjMwfEtB37VhU+FFIIbJy35OoI5a6IGcTMSBrrGpaTODkPaxSmUR29j7vY5dNa7yJG6SWlBJqoS0AqgMQGwkAlrzK2ix08YdKb2hIy3IX4bgyABeMWI5fXxQlbvXtJrKwdWaMLmjht7OKnMQw+sAmrxSgTMuI3fz1BP+JWMJvA5PBwMfYJ0FUPaM5urBKPk/wTnxkBMDGy+s9QeYlg3JhrGhf7EIyIUFL47KZgxV5o5XAGVVEwyMCUWCZ6T0SljUBmvlQlJ27GcqraNm0psaIhBt9B28fDU6ieZ99RDghtR7TkJp4N4hqnAw00u9phFpCc4trSdY8PkQ3mPWlK2U6MsJC1efZZ6x5KUhqQ3To1GM/h2bQdQYMxxYt6EyPsIT8J887DlOqBkOhvGyO+Mb2E+VY/G5RvhNHYYgBMjzi8BzheOR77wG16+PNCWz1f/x1Kp/LVqNVquFIzkXGKpANaS0Do1NAr438xlofdS1gkTNoUPHmB+ZgbXL1/ByROf4E5vL7p6luKxvY9h0eLFyGWzyKezMue4Fufmihhirsx7BzA4MIj2tlY8+OBu9KxYKjVuxDscHy3z80XcvHUTJ06exOWLl8UI2nD/emzdvAWtLS3i7CDrgGuwOD+Ly1ev4sixo/jgow/hhz6efvYZ7N7zIJatWG7oH6TThSQsBJifm8Wxjz/AqbNnRVVy985duP/e9ehq60AhkxVRhJBqol4Zw+PjuHLjBo4dPobQ87F25So8/PAetLa3IJvLyn5rhSHS1RLKo9cwces0pm6fQZtTRjWVRXbpFtTf+zTmnTZksnnhUTCy4lXmpb7GiRNncP36benbPQ/uwsqVK8SYZW4G+5pJ515pGH7xBArhz1GfnZRCn7fHH0B9+x7k6rrhpgu1OjjF4jz6+npx5vRpnDl7Gi0trdi4cRO2bt0q4CIJRDiuNGLPnDkjVei5lzz00ENSMJKGVhJ00tCjscsikSxQSsOQxTsp5ECQo5EfNUxplLJAKgs10phkcjaLP3IeqcFJ401qohQHcGbyLI4OfQA/rKDH6sbm9k3YtnIr6tx6UMiI+yRBJwHOycFhjFR8uBSamJ5Hd0MdljbXo6sxh0yKVHcLxWoKI76Ni5MlHDh9AX0TM2L0br9nJR7qbkBPFiiIXHcaQaWKyqyHwZuDUgdn4NqkAJ9V65dhz1e3Id1gI5PLyO+oduVVPIwP38GNCx/j2tmjaG9rQq6xDV0967Dmvq0o1HdKHRyR5/YrmJ6dxkenPpGitdPTU9h4333YtnUrliztEWAtjBIwclMRY54FOY8cOSL9zX7bu3ev9BsNX3VKaGST17KP+S8L8bJoJpW+CHKSYIjjxfFgkU1GJDi+e/bswbp162RecK5pfhSfS7DC+5Kexd9z7NasWSMgVdvADYrtIKg4deoUTp8+LW1kodhdu3ZJGzgvFDSwDQQVWhiYv2dRS36zgKZSxXhf7js0/nlPAgx+7t5775X3Yx4MAZqCaV5LsMf3O3r0qAC4pUuX4pFHHpG5yXFXxUAFWewvRmU4/3kt1weL+Gp0iPfWKBbfjfc9efqUjMNzzz2P3bt3o7mxWRwnonoYBsjOz6B4/lNcPHgAo1evo5DKYs2u3Wh7aA+sFStQYtHRkAIi5jMzs9MiYJDP5cXZw7XDvmc/c0wURCbHMTAiA284v8s5OApwrp+58sP+yfm948Vqa8iIAYuvSZFK3/xrLMY438TQUTT3QwxPI3UT1yigFzc0ACesoFqewfTQHTjMwYk8OFXCEQUH0vVxhMSogTC3x+Pj0lk4DU1IN7bAKjQgtBwpAsooBkPHdAeLOIGAEhMBMuUPjDfZRDNEIFMgGfNRRMgg8cSak19+f1fRThqziXsKhDOXgACHOUbyeclb5DPVjjBgzwCcEIVMCp0tDVi5tAtOWMbEYC/6b1zFwK3rYvixoBg9mKyDY+WasPK+TehevgaZ+iZMzZdws38Y4zNFef9qykUQmZ43AEfiML/RgJEQuACcaVTG7qDYewHtOSBrG2oc+ylM5ePokDHGo8CDY0VwJJ8q5mAbiBsXEjMJsfKtoCqujcQDXZMIFZTwX1lYdJ7FBnvSy2MaH1Mg4wiYRlcMJk1Ez2IgIEGFz7Ina/2hyZU6zqqypDFJkz30q91mCglGApzUYNPuDcJAPL9Co2FisEYmYjUhA0J+lZ+f3FCoQiQ/KyCJIyOyGf+mEUyAu990iUjgitvBCGrIvJBkYOMdT+ZC6JgkDdGkt0upAHdHbfR6bpyGphgnIksibqyFGDsHJNIYF6UV8BX6IER3rVBqcXhVG7N+CkW3CQ3LNohMNBzKRJuvLwHOF45HvvAb9vX1tf6NCs+/KJfLLwBYkaS9cO4Yr/uYABwaBPRWcu6wMCc9p6yqTsOC60qdUoHn4dzJU3jv3Xdx4dJFLFm5HN/53nexatUq5DJZqZ9GcEEgXa546O0fxI9+9GPcvH4DS7u78eKLL2DdfWuQr8vL+xoFMZOTcu36New/eBCHDx0RQ++xRx7BY488KvQeqWkWOxlotFy7fhX7Dx7AoaNHBOC88M2v48GH9mDp0h6JADh0rnGyeoFEj37+y1dx9Pj7KJXLeOzRR/HEo09gMWu3WWYvrObSqFSrGJ4cx9kLF/DTl3+KqOxh+6bN+MbXX0RTWzPSGYrjiDWGnO3BH7+B8ZunMHr9BFrseaSy9SgsfwD19zyFObtVVNS4tMOItJSyGIUHDhzBuXOX5P2++Y0Xcc89pHWzLwyIFAlZbxRh6TSy/l8j744JwOmf3o369oeQyXfBsimjTUlitt3H7du3cPToERw4sB8dHZ14+OFHxEBVz7DuHRxbRm9ovL355pvS/9/4xjekEj092urwUocJwQir29PwpfFJA5LGN+fJ3fk19LzTePvpT38qAIdGLyvL874679RDPh6M4/TEGey7dQBh5GG504MtHZuxdcVW5FN5ATgUIAoiUmRTODU0jMFiSYpoO3MlLGtuRk9LPdrrMnAtOqEsVJDGWOTgyoyPdz45jTtjU6ivq8eu9Wvx4KI6LElHyNFGSlEVDVJvZ+jWEI7u+wD9V8YF+KzbvAqPfWM3rFwAJ03AaRxPpOaPDt7ExZNHcO7j99Dd3YHmjiVYuvJ+rLxnC5x0k9g8JkcswHxpDm/t2ycRABrqjz30kMzjpT09kq9mCn0a0Qwa5wQA7DdGW2jUM5+MhroKZajTiuuVYPPll1+WNUtRjccff1wAqvaxnh1cI+fPn5dIBEEq5xsjEZs2bRLAqZQstoHREhagfPXVVwUQcc2TlkUAxX0gGVXgHCLAoXrhsWPHZI7R+Oe9RRkwPmvZDq4rzjeC6V/84hdyH85LziMCHM2XUWchARGFQwj2WDD24YcflusJ4PSMVpDDOXbx4kW89tprAloIEigGwPmWjHzxet6XwO1nP/uZ1Lhhfz355JPSF0n1OmW5mHV6AMc//EDGgWtk967dKOTrxOmqACdXmkN49QrOvvs2hi5eQcHNYv0jj6J5925EPT0osi6U1PIKpcjnyOiwtGNZzzKh6fId+vr6ZK3QoaNjqAAxEIlppqEVXs+knf+z83dVRc0AnDfrb5we+cu+ieLesVLYFrks+MUIDgFOEAMcZirSVJKYjtHhVxqKUqMSXndeZVMFJ6qgWpnD/PggUiGVSXg/Q7aqwQFuvvIDeYVcnPJpVvtCKl8Pp9AAZPMS4WAQn1xTi0UxyRUWAz6W2IttYYmmJCMxUpPG1KaRBH0xRpVnbKg9yldaoKYtiAbo1UnamnlujHhqIEiJbPyXEo581wiNhSxWLVuCXVs3oOAAw3du4PzJj3Dqg2OSg1MlzYAJlE4ameZOPLj3GazfsgOFplb0Do3g2EcncWuAMtEs2clPGBpaEuDEsYiE4IBSleJITXEa/ngfygOX0ez4yNoBUgxlWykEqZxEiCTFh3z0UPTaDDCiFLUoddggvZdVsSkdKoYzxz0uYKfRlWQfKbBRvqqJ0piN3RjKJnSrh54Mnw3hk9YoDQlQpLxv8Yj4gfDylbtOD5fci/xuiUAZIEEjn1pC+jdpAw8A8rClKrrJQeLz6MVl1EaiTpZRI9J7KK9V3jNOXOZ/q6fIgDqNNGldD/LUDeebHjXy1wXMS6QoHp8YsBkaVwxO4nwAbkIEVUzsXaB4KJg1XjKf3HsZA1PTwyRmKqXMgEpNvJbkY5F9NSjdFEE0kSQzfqYvDHVRYJFpUyw/qYX+NA+LHiRGAZnQbKSJQjjpDCoRVQttWA7Xqo3QryBtBVIDitLmldDCbOignG5G3dINQH0rS3TX9oPPA3C6m+svLelo+smXFLUvHLt8rhsS4Ph++M89r/ICYK1U1UQaP/Tm02jt7b0ttBB6X2m4co7R2KHnUkBLLicyyZzRXMukNV+/eAnvHz2Gy1evoGPJYnz1ha+hZ2kP0swlqXgSBs1kskI9Hhobwy9+8Sr6bvdicVcXnn7qKaxYtSzmo3tiBAkn33UxODSIDz74EIePHkPP0qUS7dnxwE5DqRYFGpOxSC9x/0CvJAG/8dabsga+/4P/Arv37EFHWwf8spHltSXv3oSw9x3ajxMnT6BUKmPnjgfwyIMPo7W+EWHFQ5nqUPkMkHExUyziyo3reP2114Gyhy33bcCzzz6NdCErjjiuDYrzNLI0z1wfJm6ewsClD1AXTKKuuQMNK3cht+ZxTEUNEu0UGqDDXKBIPNPHj3+EK1duSgTnK88+g55lSyVCxiiERMS5nqMp2P45OMUfw7UGEVpLMBU8iWzTTiDVDD+04AdV5NIZOCkbIyPD+Pjjj3Hs2BG0tbVj585dePDBBw2AjJP+dQ+kUXXy5EkxJPn13HPPiSdbJXvVyOP1/KbXmwYq5wojAPTU0+hNJsBzv6YR2dvbK0YyDXFGe55++mnxTIvDKVbKk2vdeZyZ/BSvX34TflDBusIaERrY0L1eVNQsUYgzTJRKOo1PxybQOzOLshdIDs6ajnYsaa5DY5qlJipSGDRwc5hzC7hdsfFKnIPDyNhj2zdiZ0cOnVYFrl+WCnykqGWsDMb6JnDwzcO4dqYPuXwBG3feh8e/sRteqigqaqqXkc3kMDs+iMtnj+HM8bdRX59DR/cKrFi7GcvXbkIQZiXiLVERMiPtCAePHsGHH32MyYkJPLznIezYvl2Mb54Dco6lUnI2cB3evHlTACejOVxzL774okROeB3BB+9LUMKfGQVkH3ONauSExr3m0cn5HEs/05gnuOHcYBSE48H7K6BQNgDbQqD11ltvCUjlXvC1r31NIh2SAyfnzkIiPttJ0PvJJ5/I3xkN4b3vbgPvywgFQdMbb7wh8+3RRx8VYEb6mdatEUpprMTI+x4/flxAFIHQzp07jfR7LDCg78d+I8h75513BEStXLkSL730ksxjfuk8lvPX9+VagjL2H+cmwRP7QoEY5yfby/f59NNP8e6+d/He/v1YvHgxvv/97wvAoV2kTklRUfPKyAz248QvX8edM5+i4GRFZCC/dQvKnZ2Yoe1jWdIHI6MjGBjsFzC2etVq5HO5Gi2QoJZASuXrFaQmAM7kmjGHAAAgAElEQVRrTup3uA6OAJwfvVl/+/bQX/ZNlveOl6M238kZf7AAHHr6zb+mzool9VgE4MSqZFRXMZGOBVqKZKWwsFgUwGYUxy9K9IbRIAUbWjvGRD80IcLEcwRzpFxj+Djk57sII1LGlMoWy0lrNCbm94uSWXw/2ctiYQF66QzNLqEQk4hA6Kleo12JjPXC12dzcoCQHhhVgZPLYjmDOMFaRQaYcN3SUMA9K5fhoQe2oSGTwtDtGzh1/AjeP/AOXPYHaxnQC57JItO+GA888gTWbTCFPgfHJgXg3B4Yhk8wEjL3yYTKDMAx/ZV8vhb5qinSsVLCHClqvagMXUWL6wvQclIGKHlII6CXiEe8JXIHsKs+qhJZCuHSe2I7IA3YZ30hVTWKD7hatCPuLv6s6kHqMRCQw2VMFbhYEUcBjl5PwCEJw+I9NNKnQreKIx56kCYpVzTSyYXn79S7wg1KKqLzbyAlqioHfVJxRRVFdFNL0s3Uk5OMcqinSTy9Jsu5lgelnhz1MummrRQOPUySxfE4fmxDMsKjfaPjqsosZlOK4noHC5KsNMZUHYb34f2UI82fhSvsB6YGRpyUqV6lu40INTr0gFTPngLRJD3NUAYNzY79TIBDIBwEFckNKAdVCteKl9lx0/ArVE/0kXFoxPkoBwQ4LirpJuS774VV3wYrna3lz31ugNPW8JO/+G++/WUOzueCJF/sRQQ4QRD9D+Vy+UUAK5M1K0x+xZgc5pwfugfQGCDQodeUXlZSQTI0cmQ/iJB2U6hWfExPTmGuOI9cY70YINzH/HLFCKvQqcDDnc6CdFq8saXZeeTSaXS2d4gRSIotr1UqCaWfafxNz85gYHBYntnc2iLqVhXPVGHX9UADbHJyAm+//RZeefUVKaj4h3/4h9i+7QE01TfDjmxUmO/J3dKxpS4JqVwEApViCUsXdaOxUBDwE7G+GfczN4XQJugHvChA/53bcL0InY0t6F7SjfmwjLLvSYTFjiI052xk/FFM3zmLvgvvw5kfQntXDxpW7YK1dDdGvbzsxUwuzmQcZNIpyQUaGWFOxLyAhNaWZrhpnhesbC5FdoQC51pzyNiXgen/ACvsFRU1P/0C7NxmBGhgUAqeH8FlkrLUBvGFYjQ8PCSGcWdnlxiQBK5q7PJfrSVCg2twcFD6lCpRBLGaiK45DpwPBLmMQPBazgOCMnqaOb6aOK7J6yrrS5DDvZ3Pp4Es4g6VSq0mDp9p6uBcwNvX30OpPIcNzfdjW9dWrG1fI4U+6RSVUhQpG342iyuz86KiNjs3j0Y4WLeoE111WeTgIaCwAvFvug7lfCNG7Dr8x30Hcbl3UOrgsNDn1mYH7dUS7DLruACOnUHeKYiK2pF33pc6OMzXoYrawy88gLlgqlYHR/ZsKwXX8jBy5wLOHH8Hs7MTaGxbLABn5botqAQurBQFBNjuEIX6nFAdmctVLpXQ3bUIrS2MkHFeUuhiAeRo3gwNevYVQRnXH/tMEtLjQpFat44/M9LD8dYcFV27ej5qwj0/z+t4b9K2ONa8j4p4qFNT9wVGbjlnOJZc/wpAFGTp2c3Pcfx5vebgELwRJPErmevHzxDwcl7wbCdg4Dvydzwb9f04PwlOCJ7YZgJmtkGNfrVV9P5ag4s0Nc3X4dxXdoOeiWyL5uMQFBKoc//g3GY7+FkFZjqXGRl6b/97UgeHffaDH/xAnAZBxdTg4X7B0W6KfOQnxnDytVdx++QZUVF77JvfgrthA2ZamjEZE1g4Xv0D/RgcGjBS27GTRulxa9eulfawrapuJ2Mq0bWAEZxXnbTzZ4s7O9/5Yk+I33y338hW+W00gADn/3jzzfrTp4b+cmC6vHesFLV5dlbyWZgsrADHQBiTf2MADvMGjFHPhU2PEg1KRgTohjf0JVMPhnKLTLZn7o3J6zHQwWTGmNwZpZQJCLFIAeL9qOZm7kl1F1PTTXN22JrYKyV0MDLWYmAkSmBxBEZaHVPZavS0hZ5MSiwbWlkMGFQGOVkYVKUXYwqOL8n5C5EseV+RiOZ9CKYMtY9CAo35nNDU0ggxPzmO0f7bEslJWyHcKuPaEXyClrpmtC1djsb2RXCydfAZwp6aw1zZl36HzQJvcWVuo0uZiEjFUgdxhIpvSVPUSTlSe6c4fBuVoStoywK5FIl+oURlKhHRDkEMXUQhXMqLhh6qoWfyWEjH0nwKFR9I9EuS1qRRDd0QkxEOBThJL48a1LIh0stoL8iBqtFOUKGblXogJIdGQg0L0SCJdki+jCmcKpXCyT2XskkmMTCp5KLeP/U2qSdQN9EkSFMjiICK9A0mIysA49+4uaiqT5Lype2Va+OkwIW8oQXwZp5tIkB6rdLEzP2oTmgkZRXg0YMrUCOmpfEyKcgXz3mOvqw0ocCZqvDqzeI9SA/SSJVsekx4FeWglAFTlJ6U5FYTzRGBQwJH4/A2NbAkKseoFtVbGFVLC/g3MVqOgSMRHErIp+n2jpgvl8JsmEIp1YC6nvvhNnVKDo6s789JUZMIzpcA57dxJHyuexLg/M0U+uekqEVRJBGcJJAxcsimGKOCYz3safSq4ZtyGeUz1FdG1h2eIzTSeN44RhI/8gNxKDBCyd3ZZxFLTr6MKw4XK2Bc20JGXNxmLopcasI5QoATiqPDCNHEEhiwGOHQ3DtZS/Q4T+LA/v3idWZw8rvf/S62bN6KpvpGsMKBk05TeB++VYWTjfcVesPDKnKZjOTXiGCzrLsqGEDxWQrABtxsGn65DMcPkaa/n3uzxX3YqF6xfk1dKkA+mpBCnwMXP0B1shcdi5eBhT7RvROTUaNEsCTnT+L5Jj+QNXACpi/SuSHvFcoat8h6iKnVblzoUwEOnB6pg+PZ9yKo1iOqOgDrqkhekqG3GsPIOKfU0UPjTSPqnDBKS046r9R5o1705H6rFCndy5TWlNwv1ZA0W5hxeul5ocUkdY+sqV+587g4dwn7bu3H5PQENrduwPaurVjZslIATo1zbtuopF3cKFVwe9rIRLc7OazubEdb1kE6LIvNwsLjrK83n6mTOjh/vf8wLt8ZFAP22Yd2YHODLTLRUgdHvLwO0tU0ZkZmcPL9s/j0g6siMrBhx73Y9exmzEfTEq2TvhSaWhWFNDAzfB3nPt6H/v7baGhdJPS01fdsQ9nneJjcE8uKEESeiLGIiBInMdkGsYKgnHeJiIj2qdaA0fOUP6tDi32rY5l0RqrzTc+b5KagEQm9nj/r+tcxvvtvevYljWwda50//Ezy7E1S0vRatR047upATEo663spcFJnoe4FbCu/df5pn6hCn/aZRsAU9CTnctIWSTopdQ0oPU7tB4m+UQUSkCjWocOH8O6+fQJwuLdQJpq0STIi+H4CcEIfueFBnHn7LSn0mU9lsPurX4Oz/n4p9DmdYH54fkUcNdLHzA9MSLmrQISyZhb2xCr3zjCXz7/iZtw/6+7sfPdzbfxfwEV//wDnR2/Wn7g58MOB6dLeyVK1lREcmr8xnFmQb66pp5nqxgJ+6MsS20eT/E2OjCEjxVQtMbqMsS+Gv8kgiRPzDUgQ491spwIMNGlcirDJ3cwEkSKgZrbXohZ6XJkcoTjFP/7X+NnNmyi15rNjFFtqcl2cUxNHY2RjjfM1lAKmn6XBT8PZtO2zbalJKotUNRPaTYVqk9cCBOUiKvMzqMxNwQrKSFNmm3KfbGkmDydfDzubF88N1dNMJhQpYryJ8UaahR5nL8X5Hyr/oPksGo0iZ9ybm0Rx5DbKg1fQXkghZ5EOERhBh6ojAg7cdFnIjhWcCUp1HFhclAcwgY6dSov3x2w+xni528uT7N9kZESv58JnIhz/Rg+jbh66Z+smWNucdDHLexsqmZkDPOBNeDtGv7UcMKM9YEQm6LTTiJds2Gr8cMRjypkkRaqOPDcIVhqntRBTtPg8pa7Rc1oTCZBbG2CiHjM+Qz1UyfC7URg0AEYPItNXCzBbVQCFOheLJ2iWlcjIJuYjDUgCPZNjY5KSBASRAkEBBlGNMJLvZoqanDStdhxwXUptCyNyIOpUASujmzEVJltsGQn2EPUh1ZuIn6UCFCwqSOop6zUIyLFE/INNJnOP+TekpvIdAjiY8WFU1JZtgCMAh1QM0xdfRnC+gFPkt3wLApy/YQf9i3K5QoCzIpljoWue8sfJL82TUCeIGLcy0RnVJZrW7C5D/RJ/FPcdyp6KOrQ5MwKu6RQQuDEFMyQwEuKycTfRUGA0OKamSn6j7F820jGQpuHPvUcAjjjGjOgIAdPU5AQOHjiId1noE8B3f++72L5tK1qaGgVskfJWiUJUuP7Srgi1iKOAUsyMGpcrSLHNAtwiRHTa8D0pAJJ2USWdNYzgyPlABxNlzmJmASPR1RIK0SSKQ5cwdPkD+KO30Nm9HHUrdyBavAPzqTYBONxPeGqQomb639TBkXflXyJf3pE1UqQ+G6PAmEXOuQZr5v+BHfUjCXBCNIgj0SJzItRz2pxtab4no1LybURhksavRvHVwEyCGdk6kvmGcUReDT9+hmeKGoR3G9fqgNK9M/lsnUsa5Z935nBx/jL23zkohT63tm+WOjgrmpbDJliI83bp9Cm7Tlzo0wCcjkweq6nwlU0JwEmL1GYKZcvFTCr/mTo4BDhPP7gdmxosdNkeMnQIMjc2suGEDmZGZvHpRxdw6tglFAp1AnC00KfhtsdmXtVCNhVgeug6Lp06hP7+m2hoXfxrAQ7RmReUAdeRyDjnm7AX4nNKczv1TFYwqmeQrkUdC73u7ii9rmW9Pgk0FcAqDY7PUBaB2EsxnVrPdHUaKhjRKJ4+Q8dPQZcCoaRjRK/h/FAwdbeNodFapY+pjaJ9oOdz8uxNUiYZ9UmCNF6fjBbd3Qc63/Sd6dxUB47YNbEDVP+u/cE8mYOHDkmhz+XLl0sR4Qce2GHOVjn/Furg5IcHcPbdd9B79ryoqO1+7qtIb9qEYnubFPqkfaJiKjzz5V1jh6TaTkkHQs12lTxiOoarYS6fe8XNpH+3AQ4pajdvDv2wf2p+72Qpag3dfA3gGFqXkT02yftxkn8sPyxJ8mabrdXCMEpbxntlvrXGirmXGUbjhTDAyNxTfq9gKJYjVsOMR5fSgyRaE1eANmpsZhNWapa5f5wHbWIq8XMWsKNmy8i1NQWrZA5NHM2JaXgKcEzejUlTryWr6/OVLidAzMANWZxxbgapE/TqgYYe6V/k+HoliZhIsVS+S4oGoiuRGh5HpI7xZ/ZTQN61Q6+lgVaiulNTh4uV4j7TFuMV5T4dzk+hPNaLuf5L6KhzkI0Bjhwu4rVzjQFBuUsrMnlXwvF24FPBhdYyD3DHVB02YCWuH5HYbXRhmW4y/GjdoHTz4oaYpHPpwSVehjjErh45Q22LNxv577ggoITXGfUwf4sC45mRXJQ0FWoM8JHoYhRJn9EDzLGQ50jOjKHLCQ6IE/3Vw2MSNuNQRewhk9pKUtBbECk8ocYZsK7ULz2kybc1XuwFfjFlO40ndCEPyRwyrEqeknsJeCKYotdaom8LhfXMIWCoJgTN9NBylZk282+Gey15R5wjcm83LnRrRAhCWV/mf5HFCGusFsd+lDlnHBZmjtNwE7m92hITGCXlpow31694orwn+wP5HLwzk21Z7UrGE8ikXbg2jVTSIgJ4kY0Zr4pSqoCWFRuRauxA6GbFXWKosX+7TDQjOEvbG3/85//0W//zb9mW//L2v6YHqKKWy4X/k+d5X42i6nI1JNQwMQaAqYGjgIdGgFJoksaWKdBpan0YEG9y8Qhw6Mqg+C5FXag6xchN5NgIHQueHTs8AoIFmvZcG7xPDPilOKUBGgLguV+RchRHjESJkPl3Yv3YEp0MwggT42MSwXn3rbdl3n//e9/Dzge2oa21CQENTOb5VUP4IrGfQpX7e7wfktrFSI7N0Lg4Gary9yoZCXIs2mbvoQJiTDNm0UkBBvyZEfSwiHzAiPtFDF76EP7oTXQuWSj0SRU1ritxalik9mmEm/udiaTxrUj5ZU6hFIGMwaKDaWTtq7Bm/4MBOO4yeO7XpNBniEYBOMLCCClQslAoUhPXxQER02HV4GR/6P6nY637np4HGkXQXK0kfUiNTjUiFSTp75Png+7ZSe+4PoOfJ0VNAc7I2BC2dWzBA4u3Y3njMqSCGOBI7b4USq6Dq1Locxozs/NoT+cE4LTlHGSrFXE8Mq+mBFfq4Iym6vHzQ8dwtW9YIjhP7d4mEZxOBTh0FkUpOJErEZwzH57HicPnRZBg4677JYLDHBx1Ekk0ynJgR0VMDlzFtU+PYni4H/UtXTWKmh9mpPadSYwMEVks82lsJzqzxA0dg84FeyQ+zxJUcO1DjYroOtSxVLB6NxhKjoGu2WRk5W4DWkGDPk/PuruvS4KvJNhJgmZtmz5XI3jJaLHaF8mEfrU31AZRQJ40+pPvoICE90g6a5OUNJ3X2ialuOucTUpHLzh4jLOBXzqnSXtjjtqrr78muT2M4BDgUNlPnJUWRJ23ziuhbmwEZ99+W3JwBOA8/zVkN29GsaNdIjhK/eTHJJ9YDd94z1XqvwJZfX9jl5k6OP/ZAJze/okf9o3P7B2fD1rDFClqPC6MMpTWwYnjEUbFjP9PwYA4jqFApQZpREY2jm5IIrMsy9ggN3VHTA6OERRQgMOzgrkhksTOTZwHhVC+6CEzBrvxnvNQ4Em44NW+u1aPGfAkDU7jMebwNFLX8bzQFKBYdUo+JYaeub8RFTD/GmtPhZV/zekvp4nJU6D9yziJUhD08E7ZPOCqSDvmMGKCqe9Td5/h04wAGRHprhpgQ48dDWsn5QrdQRSy5GYLFDX5MZ7lxuw2CmpUHoqK01IHZ/rOebTlU8iljFwBDdjIzpgDk8nq3ERDj87GWqiTSY6kHQn8Uwnm2CtnqGUm/8MYEeYATCYF3k2NSnpOkoaRATjGSP6M9ymOjmhlHj6DRc402V+9SnxfbvqUoKYctXqPaNiUKhWRYTSCCYhFCmIqFulbIaNKhrdLQQAp1CdiBCYhNJ1Ji4ElfRwXBqQSDz2kwr12UnGtArOZaZhaN1kBHUJDM/MlSa3QjdQPWKyONDuTL8R2sE9rQEwpPyYbUcCOxB0F4BjKXM1jJVLcvJeKLcQy1cJC1OrkVbhUL2NVb0PUF96+9p0pGMefAxP1Ek97nPcVj7VQ8+hR5ISJ3zEIWOOKIgNpVDkvjDaiRAWD0JMcnfnARpBuQvvqTUChBYFrRES+BDi/Zj/5B/gr1sGpVPx/6fv+cwCk0KfO6QXjxsilCx0y9mgmHR4KeCSCWbXge3SW0Z/D3C3HUKw8z4AXnieUISeoRgQfBDtcs6QEWbDp4GACCdU16YhJs96IjeLcvEx8h7kOdB4FKqZBJ4XJ0RN+gURxLHk2c0P2v7sPb//yTVl/v//972EnIzjN9fDDMgJSrUmHddOocE9wHVT8QPaUbMoVgO4SlMWghW/lM2JE54LUB0pJbTE6ZbiPkaanDhZG/7PVErLBOOYGzmPw0gcIJ+6ga8kKNK3eDSzZjYmgDoyqy7nEcyRlPMaEeLZNGp+eW1yHXJbGIcN3IcBxcQnW7I+QivqlDk7Z+Sqi9AZEViPCKGWYAowwsYCgUFLNXmOMVBNZVpqSGqcKONSpxWuSkQB1WCmwSTqwNEKTNECThrLul0nDVmlJSTDE6xTg7Lt9AOMTIwbgLNqG5U3LTQ6OBMsYoXeEopYEOM22izWdnegspAXgmPIYKVSsDKZTBDh1+NnBY7jaPyw5OE/u3oatTSm0V8twfVPoM2WlkUEG08Mz+OTIaZw6dhENDY3YvPt+7Hx2CyrWnETRje+M7I4UrLCEqcGruHH+fYyMDCDX0Iae1Ruwat1WVO06Q9UXQzmEk6HjqAqPdL3Q5ErFijByLmkkQ9cZP6cS3exTjZQk+1o/w/6jY84UjaUD0eTzaA0qdf4lnZj8jBZz5bU6LrreFTTcDXjvHj/NEeHnNFdVx53RFc4lzefR99AokkZTks4T3oPP5PvyW4G1Xps8K41j1OxTuofp3qTtVqCi53nymfxdMt+WP+u81H7kz7wnhQjee+89vPLaqxLB+YM/+AMBOJVSxexPdDSy2K9XQsPMFE69/jp6z5xFnZvDg199Ac769ZhpbsJ4LEokUabYOS52QpwbK+A5kQvNNikzRuwNKbZLitrveASHL/5f/vlreczO/d+3BseeGJurtCBTL3kxxn428Q+ZbDHVS2uhGLEAqqsZkVoTq4lzcaSrjWfXRIAS3zGB39x5IZJjJo+J9igxzQAK43Gm11qukeeZgqIsSrlA2yEoifNtBPtoxEZparGMdCwhrXVrTDQptiLinAIDqpQCZhRzTJti2gThR018Tf8jfktpp7mhAD8pgMLIgiu/4cFNo5Fed0PjiEFU3GbxZnJC0ovmUFxhoe6NccSZ+JGQk2IlAdOymCwXv59QjaohMnaI6vwk5kduYfzGOdSnAmQsehEZSQrRtXQFmppbkGcRK5ueUl8iSkye7R8cwvjkjOTqMCyeLxSwevWqmmIXjWsuMqoFSTLq0JAcgFxMTHZdsqQ7LgoXg4XQJPxT3YUJcurZY8JvW1zUz2w2JvLBfBomJw4MDEpSJd+ZG8WqVSvFMyaAJY42sNNmZqbR13cHpVJF2kB6wOJF3ZJULIEIjisPbsvGeJxQOT01hQoLeuXzaO/oQEdnB9wUc50WPJj83LWr1zAzOxOD40gSY1ndnAmMBpwZ3j+Nfk2qVHCXz+ewaqVJbFRvlqiweBUxqHr7+mu1dlhvYvHibqTTNPLMyCrIofTjyPAwysWivDuLFXZ2dqC5pbkmGynh8GoVU1OT6O3tR6lcMpRC2FizdjUaRBffRICoSMVNmInVd273yVxkTRL2cVdXp0jDiqYCwRkjRClHEsiHh0cwOTkl7cvnsujqaMOS7kViRNHYo2eb+TglL8DNmzcwPTUmeV388qspBHYGTkMHOlZtglXXCt/Ni4iGOE++jOD8A4Q0n23S1atX2103/aee5z0LWEvv9sKayE1Yy0tTg0evUwNWQL+6wpJUUjBq7Av1lGCB3wTbrClDMBJUA5EBJu05SwdEfDZ5VgqeCOEw54WCKLZEdhhVCX3j7KFRKftGTB2LbLrpjBMqk8thZHgEB/ftx7633xEg8r3vfAfbt2xGa0uj5If6VV+iNyGjN4xoB6TspoQyBJ9xd8acNGoUn4dSfysyESpxThkPPNvAjCOpucW8F1SRtz2kKyOY6z+PoSsfwZ4dQFvXUtSv2IFq9y6MB3WytgyNm6DDJJdbFs8Xo55FcOK4pN3ZCHyz5ynAscPzSM3/GE51oEZR81PMwWlA1XKFhkw+hRRgrbLWTiXOp6Ijw4CxJAVIjT11rijYSXrVNRKghiL/pgaleu01+qdRPwVJCqiScyg5j/R6fp4A58LcJbx3+wAmpsZNDs6irVjZbHJw6DCls5TjX067IjLQNzuP+VIZdQGwprMDXXUZ5C1fCn0SErLQ50wqh2GrgJ8feh/X+odFwW3vjs3Y2Z5DO8pIVYqyp1JkgBBnanAKHx06gfMfXReAs2HnfdjxzCaUMSu+T0aQ+CURnLCIsf5LuHL6MMbGhlBo6sCKdZux9r4HEFZzqBjuLjhlQ/hC5dUqCWLSqjczto/USL87SpE8d5IARyysmHIo9PE40qqRkGQUJ/m5ZLTn7ghHMhKjz03uIAowOGYKnBQUaC6L3p9zxQgHUZWUTAcDRPT99PP6dwXZfB7naxJcJ4Gfvjc/x3NZwZCCNo0Y8Tmas5OMPCbzWdWOUXqlroXkWPBvV65cEfXAt955W+yH3//938fOHTvhVcjuMcDDjQhwymiYGsfJ11/HndNnjYra888js3kz5ltbMRU7UUUqWiK1RvzJsJs+2z9JsKUAjef2P2qKWm9vb+7kyZPdc3PlxZOzMxknlYVnM90RcEPbilJR1XLcKJtvK9Z1L5o98P6n//r20PjusTmvCa6pg2OghTHspWMErmgxTU3wZ5h8AeDo1ZqbYgASvb8L0SAFLab+QQwEtN5HXEtEIig0ympJNYYeZMAIqQEkdNFDFfO15R/WSTAcfn6OYCdueuw5Nzk6AidqdXIMcKt9xREcOYTiQpbCAZf8IdMLAn7imj9Cb5PoRvL7s0DHUJtIPzJG5QKljs82nhJ62mn4W6RWSY8bGWM5NOWxJkFbqGwKAGv9oc8zkTDmM2khVmYK5Swf1flxzA/fwsStC8hEJThUbmMNimqEx594Gpu3bMHiRV2w499xpFnk7eDho/j0/CWR0SzU1WPZsh5845vfQFNjY63LXMcRNSNKRr5/7JjQwZikTslEyjHyM+IBDA2lhAuZGvMsvEXjnhvF6jVrpFr4+g0basok3FioykPNfW4KlGwkMGlsasI3v/mSeECYRCfRPssUCrt44aIoIE1MTEpUYtGixdjxwA4p1Md2MjRLGhgFCShF+fHHlFa9GgOyJvGmPPLoI6IlLzV7mBXmB6LA8vOf/1yAGaM9HJvHHn8M27dtF0UfvrOAMtvC0NAw9r+3H5cuXxJVGd6LUppf//qLaGttrQFybppDAwM4ceITHD5yRPj/3IzWrl2HJ57Yi56eZTWJZwWNb7/9Nk6dPBlXC7dwz7p7pN82bdoYCyyw7x2UyyWcPXsGBw8eEvlIvjNlqr/1rZewbu06U+FcRAdcuZYbL+tSsL+LpRLa29pEDpZ1LHL5fI06xOtZzI+Su+cvXBBPaEN9HbZu3oinnngcdQV6l+n0IGXVxuDIKN586y1cvXIRQblkKI+05dw8Mk1daF12P1INbQjTeXgWZeA/J8Bpqb/Y09704z/745f+5T94NPA72MDBwcF23w/+l0ql8nQUVZcoAFdjyByyBDiMIpp8DTVIxBkQS/uaM8bs01ybLMDISDal3um8ymYyyDlpuLIPSv26+a0AACAASURBVCan8R1FrOlSRDA/B5deX0aRMzl42TyCtGtydOjEIc2NxYXLAYJiGfBCpG0HWTeDbCYLhzkxBDg88KsR3GxWVJn273tPQA6T/n/vW9/GzgceQGdHm7SAtXGkFAFVC6nONj9v1CUtG2nLRT6TM2IedNQwGCL5lcw3DFDxylJhni/MKBVV2BhpMnu8OWeo4JUqDQrAGbn2Cdz5YTS2dqGwfDvsnj2YsZphM08mzrOxrVD2Pt9nv5p7kRaazaVlfXteCEsi7IAdTQHeWaTLfwXXGpIIzpz1FSCzUWSimdBu2S69a7JX08FEVSvupcZj7sr+nBRUUYDB/UTVuYxBnpLrNJchaXDTg695Nzo3uJer0ZicL0I9KxZrrABeo8nTyXvymTPWNC7MXcSB3sMiMrC+6T6RiaaKWipwP5ODU3JSuDA1g4H5Ijw/RK4SYFV7GxbV51BIUbzCE3qfZ2cwaWUwWM3glSMf4vrAiCiHPbJ1PfYsrken5cHxGMEhVHfhRmlMDEzig4Mf4/LJ26Kitv6Be7Dz2U3wUyVR5pO5zNIGEsEpYqz3Ii6ePCgqavUtnVi2ZpOIDITISR0cs05CeFEFZT+QCI5EZ+yUqN1xXLRwtRqxmu+iERmOhxZGvTsKo9EX9rMyEDjOGplQMKCAhPNNFTs1kqLX63anIIfjrIpiMjczmc/MCwVHCkx47yT1S854oet89kvvq9EgVSpT8JwEUbyG91Xwre3QqFASkPDZCnbUEcN+u3tu6mcIvnhuJvtBo17JFrM9FBk4eOigiAwQ4JCiRoAjTp64NENNJnqoH6ffehMD5y4g72Sx5YmnkN+21chEx2DPUNGN3SFjGiv1aH8lc4cUsEo//2PPwfnTP/3TrXNzxYdKFW9T2fNyNhN/xU6OLFc8XNVq1XZC283N5ppaBydK1rdHZ71VM+UgH5KLX6NixWSrWtSDe0TMOa7le8QAJ85n0M26FgGp0bnilH+DlxK5L3GmjgmPGLghcryKBUw0RcCJ8J6Z+8flzkKV5j5C4ZJJQv4+6xQQzRpPttxdGDQmmVM80uRfS90PU1zJhPTM9bUoEn8nYWep0GOyhOJogYkhsQUGVIhktKi9GZqNxFdi0GYiUiYqxeryvAdrvVDZS6gL5IfRS8D8CSrWxCCK7eV/m5wLc1eKFDDqorBMqN6ST+FIoVAqVDGJO+IhRS515AnlAcVxlMbuYOL2JTj+PFKBRz1VMYqffPpZMWaX9/SI14pdxAjTjZs38c6+93Dq7HkUy554rcgb/b3vflvkW6VmDgFzyhHDn0XeDh06JN4WLvCNGzZIsTBKFdKjKHCB3M8gkOJcH3/0MYZHRkQBiNdQx/6BHQ/IBmioX1WJ8rC2AsO6jBrQ89Xc0oLf+853sGbt2loUhwt6emZGCt5Ry39qclLGlNKRO3fuwFNPPoFsXLFYcrn+pjAYi36xzZcuX5bNgREh1sd49tlnRRJVPYYELwP9A3j5r1+WCsfc/AjWnnjqCezZ8xBWrVwl7eUX5yd18X/5xi9x4eIFATi8L6uKf/vb38airk4Bf3weaW3Xr13D8fffx+Ejh+MDHFh3zzo8++xXBCDWEh0BlIolvPLKL/DxJ59gYnxCmAkEQw8/8rDUkDA0EpOjNDs3K/UEOB7sN85zjgmLrG3auLH2fvRkzs3O4tNz5wTATU9NS8SH2vmsRP74Y4+hobGxlo/E/ie4Yb8ReDKqU6gr4IFtW/DVZ5+RegzyRS9vVMWNO7147Y3XcfniRXjlkgGvxOpOFumGDrQuuw9OQyuidA7+bwI4NXVEiWuK/O7i5rqLSzsaf/wXf/ztLwHOrxz9v/1fXLt2rSObzf+vxWLxqWq1ujgJcNTA4h7FvYDfScoK54BSRozhZvIIyuUKpmemMTY+jtniLDI5F4s6u9DS2IRsmpFPrq+U2YcrZXjT45ga7Ec0Z2SiGzo6UW1tQ7W+HhFlYhnd595a9OBPzaE0MglvYg55y0F9Oo+GbEEqf0t9J9bF4r6cTuNOXy8+/PBDnPzkhOzVTzy+F5s3bkRHe5vJgxBKS0ryaoqVCibmZlGijDWAukxOjF/uNU6eddwy8NMWPKeKeb+M8elJDIwMSnSqUF9AR2cn6hsKQo0TUnMYIl0tIZq+g5m+TzF56wxylXFk65qR69mGzKpHUEp3CsARCp9QdT2Jno+PT6NY9ESqtk1ksBukHWSfEuDwHIq8UXjzJ1AX/gI5dxShvQRjpUfh1m+Dm+1EyqFBTQ6vAZqUn+YePDk5Lg6SxsammgxuMipDQ4oyubyWkr7cuxnBp0Qtz42kZ5tzgdfSucVr+TP3DV6rleLVsOTfaHQzis9vGqp0zlBmnO+pBqpGkUa8EZybPo9jwx9gdn4Ka3OrsaV9E+7puhf5VMHYBJxHAGYt4NzYBIbKjFBZSBc9LGtuwuKGHJqytlDIU5YrIgNjoYNbZQtvf3wKN4fHUcgXsHvDOgE4S9JVZCNP7oHIgeVZGO0dxYcHP8GNc4PI5wq4Z+tq7PrKFqQKZGUYhoKsiaoFrziFwZuf4uqZw4giT3Jwlq5aj5Vrt6BqF2A7pl4MZfjLXhEjkxMYn5hEpVxGR2ubRPGp1EYatdl6TYSNwJSGNyWMuQbZX3TGsf/uXq/axyqjzPOPY8KxI0jV6BrHhe1WOWnen/lIHDtKSxOMJAGLjh/bwGt5H0pV67UKmHjmc2w5HzjOnBtsI9tBW4PzQvcVpV7xbGU76PjkfUQePW5zMqLMuclreV/en89hmylLzn+VoqdziH/n83W+8dzs7OyU/lM5a40q8lrOZTI2DGOkUJv32m8K9Nh3lImmitqBgwcF4LDQ566du5CjqJRQdasSwSmUi8DNa7hwYD+GLl1Bzs7g/ocfQd32bfAXL8Z8JiOOXXGOi01r5NXJchFJrjjSyvYm+0L/mwAnCKIwl8v9wnXSf97d/Y9IRY3Sz//kn/xXfzIwOPidsfHxdUwSZ9E9qWcmUQBT44XGeSqTC+qaO8qFlkV5307b5dAYy5JUHkcKxMCXon2WUJVoqovcJkPuNdEAo1hVi5YKvW0h8V3FACQaFAOc5DFs8nEW/iSeGYIJk00pORFCKaBnkPkhmTTKNILFS8ZEeUmOiMkMLiwmWzLLJDDggnk9PAy40YtgT9UkpZPDTU8jN/N8Li18bdbqMEXXImQdF1mX345UphYpAEo6hz5m/TIdgvAjgi0HEWlNVsZwZgUakaZAxS0jmstidZReFi8CjWyGglnjIY4UEF+xdpDkKzDSQw8PZaZdC/l0Crm0I5suVVMk74JKPj7rirAAWFqMxlJow6PHx82BoNavFJGtFpGqTKE80Y/RWxfhBCVTbFXGx0J9YyMWdS5CazMrATAp1YLn+ZiYmsLA4BDmSr4YAFxI2awrhfIaGkiTMOFiRmTMRjMikRP2J6MIdXUFtDY3ywbFw5ELkhuvOdzGxJimV4X3zWTS6OroQFdnJzJZigGQauEJaBkb40E4IzkpnG4UC+js6hT9fxZRozHNSNfM3BxGRkcxOEianKFXum4KDY11WLK4C7lsTtrML9/zRT9+dGRUNoZsLiuRGlK9li5Zinrq2FNMQTxHVYmC8LtcKhtZ2bCK5tZWaW9zU7PMQ1JOKDwwSWrY7T6UvZIE3ghoWKmcG1pTQ4N43AzAsaUOBClnpWLRzLuoKgdQW3unUOXEaxTLgheLZfT29Uq/iQHA+WRZsvl2L1kibTKqKqY43s1bN1EsVQxfW4q4pmRT72jvQH1DvdkLnFStKNjgwGBcBdsUfCUdkYCWnm75ojea1eh7ezE+Ni65YEKjtG00NdRjUUc7WpqaTLRR8hssDNKAGBoSQ0lkgCnewPVKGk++GYtWbYBdaELoZBCo/PxdFDWKIdREPawQ1S8Bzm8fwfwtT7h2bagjkwn+t1Kp8kS1Gi1KKg6pV51Razo+ePirh5MGC41TzllNzDURnKrQP2/eui1gu3+wD+2drVLob9WKlWhqaETg0wnlwvJDBFOTmO27hRunT2NuZFRol6s3boTLAnst7UCuIPk4NlluU/OYuT2IofPXMHW1D42Ri0Y7i3zVQV06K2mccq7wnHEzGJuZwtDosFBYSe1qb+9Aa2sz6gsFobi54jji2cQ9OMJ0eV6kq7lX0EmVzmVQaKxDU2cLWpZ3IWyrg1eXwrg/i8t9N3H0k+MoBWUs7VmKbdu2ob2jTeix3EcZVXfDecwOXsLUnTOYH7iARszBdgvILNmM3Jq98HOL4KSzwgjw/QpmZybE8XLx4lUMDo7KGt+yeZMU+mxobIDrZEVEIfAqKM72Y3b8GDqy76AhNwUfi9E3uRPphgdQaFgCN1MgtkEm5QhFeWCgX4yyU6dOihF73333SxFIBSJqKHMP5f5IpweLL/KL70bHFdvDPU0NSPV4MxLMe/OzLNC4bNkyMX55b56RnB/cx2hscg9hUVCtmcMK9zxXaHxqG7g33Zq6hdPjZ3Bi+jQqfgnL7CW4v+k+rO9ejzbW26oyp9DkTk4GgRT6HPVYzNqBPVvC4kIe3U0FdDXmUMi4oow2H6UwVAEuTJTw/qVr6B2blufuuG+1FPpcUXDQ4BjnEu2OykwF/dcG8MnR0xi+OS22y/J7l2D3c1vR2JkXgKM5OEwuH+6/iZsXPsKtix+gpaVBKGrdK+7D6nu3wUrVmzo4rFtSKWKmOI2z5y/g3IUL4sTbvmUrVq9aJUwF2dNje4x9TNYBmRVkKtBY55rbu3evgAYFhxpN5fnNtcqxY1+zTgzHmSwJXqvUMI3QsdAn61xRFYzshPXr18v4aZFNvS/bwXlx4sQJiYzS6OdY8/6cT0o/IzDiWLO9ly5dksK17ON169bJPCIQ0XHmZ1hUlvOCzydzhGfQxo0bpbCscb6qaJXJxeX781pGUNgevhvvTQcoQRznpkYVee/bt2+LY5W2CvuNhWgJoNgXGpVke3kt28y5SRBHAMl7sy94X81NZBto6/C96Bw8dvx9cSKy6CkBTlNjs9gFErn0KnCmJ+FfuYRrx45g9Mp1ERm458GHBOBEPT3w6+oSdfEiFMtF3Lp1CyNDw7J2tI18R/azgsIkrdAPojCfy//Mcdy/6O7u3Pf3dagk+FJ/90f+x2o1tXFsLP+v/7v//t+Ojox8ZWJyqlUkKCnfaqQ4xIAlwAnIS0aqamdy1cjOWHNeaBUZzrbdONzGkHRKNm01nOjlollsOKQLKlMabFmQuTU5IkpsW0jOT+qXfRbrmJo3sSUl9TBMtMIYiQbgiHqI6yCTz2O6XBIOtJ3OAZRN5L+slxM5EtZlwh+9KiqnKTkNTJiOBQqybkpyIMA6PRLFYa2eELmMi6b6OrQ1NaGlqQFNdXWoz2WRIchjIl3goehVMFMuYXhsAhOz85gqepie9xFSscZmTQ9W3vaRzeYE3LAQoiRbx1Eqkda2bAk3s/q7qGcxJO6XkElFyGfTaKoroKOlEa2N9WgoZAXkEOCQ7keQUyqXMTU7j9GpGYxNFzE552HWA3yKBqSyEtHhCLvwYPtzqEyPYHrwJiy/KM9i34oQQcoV2Waq+lT9slFnoxco5MKpwHKyscpXgIDc0Po6Mc5N4rwpQMkcHOWh8l5MyCeYFS54nDwXu2Ck/3nIKDdXa9rwuTy0a1QWScbnHGANC1L54nxKJuKRohErI9X49IHJg9FFzBwnURcDi5wVTOIkwb7oxBuwRSNfPLhxTRh5tm0qmgs4ZQ+K8ABrApn1SEOIdJB8vk4OL+NdM0n+WmPD0NtM/4h4A0GcSHsalQa+O8EXPydSn5LLROlHEZQ1FdjTph/lfeKQNKulG2ltUnWMMpSqp7FPCAWkuB+vYTE7j+DUAASOtajXiTiB6WflCMt7xUmo8jybAMzMCzH+4giVetyCgONRhSVqc0ZwwyUATjsyr4TjCwulgEDMXBNQBY5OgpQDJ1tAur4N+bYlSOUbEaaoGGj691dycJIRHOZW+B4WN9dfWNrR8JMvIzh/9zPii/jE0NBQh+f5/6ZS8R6PoqjrboDDuTQzMyWHLo0LHrAE+PS20lCggcPP8FCntcf9jHv/ewcO4b0D+3H1+hV0dXfiD37wAzGSC9m8EbkgMC57sGamEQz04d2XX8b86LAYNese2IHOPQ8hbG2Dx7peVQdumII962H0yi1cOPoxRi/cQJ1nodHKolB1EBbLcAmE4vVEZxMpZaKqxvUY18iReckou+3KehUZZdKgSTs2ZGmzxkT9jcVIbbisp9KYR667Ba1rliBsyuDcwE38+Jc/w4xfwsbtW/DSt19CR1sL0nRkcD1FIQq2D2/8OsZunsLY9ROoC6aQq2+ROjiFtU9g1m6B43Id0+Hgw6vMiwF54MBhnD17Ufr5+9/7Lu69b52JWkc2bIc1MkIE5RFU5j5BA15FzhlFOejAnYkdaFuyF9nCYsAiqwDIMLeoXML169dw+PBhvP/+UbS0tImh98wzz9SMwmT+BJ01jBiTRst94sUXXxSKKw05NU51/6DxTUosI2U0EhktpvHNtifFBNjvnD8EQy+//LKAoc2bN+Nb3/qWGG5KX9K8g7FgDCdHT+Ht6/vgpm0stbqxpWMzdq7ZASdi5SEyO4z9M1ONcHJwWCI4zKGqTs1ieUszlrc1obMhF6s+8jzNYgIuzo+XsP/0OdwZnUQul8fWtcvxxMp29GQtZFlWgXVtAhuWBwzcGMR7bxzC9EBF5taajcvx5Lcehl0ws0XydRwXgRdgZOAmLp48jE8/2oeVK5egqX0Jlqy4H6vu2YqU2wiK/Bh9nwjTc5N4/c23cOz4cUxNTuHBnTvx7NPPYNny5caGiEsg8F/2G4100sEJBljV/o/+6I9qkQhdszyDeL4RnP7oRz8SQ33Tpk3CviAYUaoXx0LpW6SXc6w572jUf/3rXxdnBAGArJW4Jo+CFrIqCJ4IWjh2vL8a3kqnYhvIfuD8OXbsmIClhx9+GM8//3wNZGkbON4EFsePH8crr7wioJhzk0wUOuW0zTrvCOB4X7Ia2BdbtmyRebxq1Sppa1JBjVEevhfbzIgW95/vf//7Ar75fprTw/by/QiafvKTn4gjh6wLzuOdO3fWQBbbwnbQ3iAYYwTn1OnT8n7siwd3Pyjy9eLgoKM09OFOT8K6dR2n334LgxcuS8R5w2OPo+XB3QiXLMEsI75xzhWd85PTk0IzJzuGNHH2M9+ZQIsOJYItzR+SNSsUYoT5fP6vM+nsX3R1te3/Is6Fz3OP/18Ap1qtpiYmJgr/7J/9tz8cHRt7Znp6poGAwCQxGnChNWZI62I4moZI0Y8wUyyjVDEJk5lsRrzqNHCUUiDULkliMgaQqlol4i615PpfG6b5DW+/ENAxyf4KgUTFzPAS4FAdR9JdUkjncsjXN2B4cgJhyoWTq4Odq0M634BqivU0XJGiteyMKOrIIRUFwkuml5xgg1GsrGtJtWImP7MIIX9uaagXUNHR0oT2libUZdPIOimkmcMg1CI2J0Il8DBfrmDO8zE1X8HI1BxuD45jdLqIckBZUEpzpoQhoZIDtWr0QnMzyadMyBZFHh6KQRlNToRFLXVY1N6CzvYWKRCaT9vIOvyWUgoGMEmIMcRsqYKSH2F8toLB8Vn0jk5jfI7totJQCqlsXsABZamjyjz8uTGpKk8qHPvWhJ5NkUcBYXHRUYkOiNQvaRuMfBhw6JeLyNCIlT41PG3jpTDqZwQzNNS9ciUGkuwwE+kz3qV4DooiV9w3ohJHhbHYT6/FLM2Ai7S2kfI2qnSm9g371qj6UPxAPEaxxKyCDnN/vrvHaSD9JcZ4rPpW428T4MS1BPSgFEqFFM5ayBeQzTJOZuY8tEipEuPfiEhoPRyJzsWf1SkveVNxn3EuypwWQMcD1wAI5Q6bAn6xIIbkLRnLSbxSmvylghIm0CoGFqNYXmDoc1zjFDYgGBDuPaNnrPAefy2Mh9bbMffXXB89KHn4SQ6ZAB5GREOhVxoOuaH0mD7wpa6SS8OQYFQcITZId+X8NqWaIlMkke1zs3DyTbByzQhIiZXidbFUhuTRaUMpr5uQZU8AnJ7Oph//+X/90r/6PJvql9d8sT1w48aNTsfJ/JtyufR4tVrtvBvgGK/puBghNGDF1VWtigeehgI9izyEBWhzTVIeNZPG6TPncfDIYVy/eQ0rVvfgueefw+KuRUZKnTVMohQyQYRcuQR7dAS//L/+HWYG+tC1aBE2PPIoWvbswWx9A+aFimQja7lI+8BM/yhunrmAvvNXkQ9TaExlkYUrNWuo90ngLTkzZL8FPqZnZzBF+lQUoYMUmQKdOpTST0mUlhFKMcSNxSWgR3ImXa7nKiLS8koleMUiKHTU0NWKbHcr5hpSePvUcRSzFtZtWY+9zz6JQi4tteboGGAEvz4dwZ4fwMTNU+i78L5Q1JraFqFh1U6kVz2KmSpzZWIHoxT5NNz+Y8c+xIULVwQkPP/8V7B8eY/sL0ZkwNS1s6JJ2ME5pEt/BQeDCKxuTIdPId+8E1W7GUFIxTcgS0l9CxgaGhTv9PHY48yihIye6N6pAEcNKjHgDh2S8X766afFkKUhpzQdNTy5r9CTTUOSXnIa0jROCX517+G9RcCmXBbvOwER/5tGJGnEWq1d9yw+k3VwzkycxeuX30RYDbAuvxrburZic88mVCsmqZ80Ne6XlXQGZ0fH0Ds7R0UpOPMVrFvUiaXN9Whguo5XQsp24aWymLKy6A9dvHLkA8nBYV7NI9s2YE9XHbocH2mfeVWccykp9DlyZxT7f3kYvRdHkM3lJQfniZf2oIRZyfXSM4hEjfLcOK5++j4+Ovgqurpa0dq1DD2rNmDlui2oWgVhiEjE3iIlP8SxDz/ER598gvGxMTyy5yFs37pNaNucf7JHs/ZRbFAz0sJ+Yx/TUCfoVJoV+ytJM6Qz4o033pBIC6MhHGcCAM3X0THkMxgx5LwggGKUh0b96tWr5bn6fKVxMXpLijkBFM+4F154QUCIivPoWcTPEvgStBDg0CgnUOC99VxWpygdkLwvo0hvvvmmPJcgmdEeziFVTlOgpeCC85MRKr4b703wrepiCkQIXPh+LPRLMMS2EsAxisT7aRt0R+UeR5ClAEdBlkbT1HnINUKQx744ePiQRIYInAhwRKyXthbz8qIQ2eIcMoP9+OT119B39pyoqG1+4km07tmDyqIuTIiqqYEKLPRJ1ggV2mivk4lCRwDfmWuF76g5Qdofkp8ldXAKf+W49g+XLFp04Is9IX7z3b5AgDP+zMzMTAMNTmOMhgsJ8iRQiWqDqVcxO18WJREa3DReCoW8gBx2mPJn9ZDS/ByChFjXLI4N3d10/atKQt/10lpeWW0ZTb82UmFC8eKgi0NNiggY9ZFcoYC6xmb0jYyIIpOVLSCVb0C6sRVWpl4UmsoR6xNkJIHU1D3ghCBtKRRlMbvqw2VR0YAevBB1GRudLQ1YvrhLwEVrYwFNdTmTURPTxlgd2lSTNyFuj5EFO4XZSoixmSL6hqdwc2AUQ5NzmCuH8vwKJXMlH8dINdAIVQNWikkSqAiAq6IxY2NVez1WdDahu6MZbS1NSDP/phrAZb2DFOkR7BtjqBOgeoxaWGnMeiFGpkroHZ3C7aEJDIxNYWreQzVTEA4xCy/y3Z2wJEppjIqYyALrmZhNiWRtav+LAc52spip5ClRWceR54Z+Wer2yGZnVqWAGgUv4qEXo5vykhmZR5RDNRZuDGhk3mjSIA9dA1qMLLExhKSPYmk7jYzIARLTGNlmyceiFzVuv7RBohomYZmRJUZMWICS0bm4CXFhy/he4skwBrwJSJpnS7/UauaYaIiMnZmaMqfm5ooSIRFpx1iSWRwAEqGJle4kwsIoli19YVLAYpBnUs3iG/IZsSKc1lkiMEmq42lNJe1jAUxG3lbAn6qn1GrlUP3Pl8gK561Ei2JJTD18jKFiFiDfi2s9CX4kwkOKqkS9zDwhEDX9YMES8GKqxxPgMEcsrixinAsEgaS8BgEqZU/ochXKkNJjynpbTgFlJoHLM7jWIxEKicUBjcz7bwI47U0//vN/+iXA+fs6mJLPMQAn/b9XKpVHoyj6FYDDeTM7Oy2Glebh0BDgQUsDnLQWGims98T1wL2Vxs/UXBGXrl7F0MgAlvQswqrVK41srG8iJght1EUWGjwP7sQY3vv3/x6Tt28IwNn+7LNIbd6C8Vwes6JIxpRvGpw2oqKH2dFJDF6/jYKdRp4AW0CQSe40TgQSAdKSB0Sa3NnTZ2RuP7RnD1auWCWUTVK0uadbriNFO23uoZUAQcU4dNyMKzVwwrkSKmNTmB0Ywv/L3ps/SXadV2LnLblnVmVm7Xt1dVXvK3rHQhBcABIESVEUpVGMxpq/wKIkyvIvDseEHeEI/+AIjyMkj0aKiVDYoiQKIVEiCWLflwbQK3qtXmpfM6sq9+3ly+c53323OrsFCZQEc8wxktFEd9XLly/fve/e73zf+c6pr20IBdpMRhEa70PGaiA42ou+veMYmhqXvjLljdaUHpxEwEWkuYncwiXMf/QWgtX1bRU1Y+RhFI2UJCYlqWS0EI+FJFs7M7MgFDX2IUxN7kRHJ9US6VRPkQG1kthGARHrFrwcjT4XxQenGfommvY+8cFpuqzcewhattC3KUDCwO3mzetIpbqk8kZaj5bu1dVrVlK0eiSDao4/QSzBrE7caGEJrjEcewbSDKoJgBlI09mdx2omAM+tgTOD2WvXrsnvGBgyWG+vPut1rRaq4mrhGp678yLyhU0c6T4sMtE70zvh1ZTXF9cWqfQn4rieK2A2l0epXEGHa2Lf8BD64iEEmlVhM4RCUdSNILYQQjGWxl+88Bquzy8j2ZnEM088gkMxD910ymnUZC22jRDCZhi5lTzeefV9XHrnpqioPfTIQTz69ZPI17Oy1umqBQFXcNm1mAAAIABJREFU0Ghg8fZFvPfqD2FZrgCc8V2HsWPqCOiDQ4Cj4pcWgpEAFldXcXd2VvpJDu8/IFRtARaMU9oABj+DCQUCC44NA92pqan7LBg0yOGxvMcMklmJ4/NJ4KKphTpI5z3nWPO8HDuONSs4PJ6ARO9B7efluVld4Hl5fQS9rITw59wXtGqa7oUhACFg51rBCgSvg6BDixrohDvvCSvCnBccf84JXoua841tEM5/83N5LKlnBC0M/Dk3tXpa+9zkdbEyw/vGuUmKJalvGtzwWM0S4fsJJngNPD/XNj4jWsRHA0jOWwIk3gcKDPzoxz+S70YVtTOnz6DVpJiRI3FGCB5i9Srim1mc+9HfYuHiZREZOPblp9B56iTKPT3YaNvHmbgslYtyfyMhVbnhtfAe83vyc/U92GbHtDwKo5Ci9n0zaP3JyMDAaz+vfeRTATjf+73f/5NMJvNULreVkCZ1CfT8wFgy38we25J1pupRuVRDjYGHZAoIcGLSC6G5jBKCar8/Xz6ZVCl9sVoE4L6bJB40ilYmCmzbhpoa0dyvjKEU0Xy7Kh+hiv+MxyCfyFmpTLHvoiPZhZVMFhXHg8smvFAM4XQf7HgKbjCGmkclHTaaqkCdAbXrNBCkbyb9X5jVJ7jx6khGAxjuSWJipB9j/T3oSkQRDbFiwnwdlUpMhAIWwuRIUkVHPA9UX1Op3kCp5qDiAA6CAjCu3pnD7fkVbJbqCETiIkAgylG+v4v2BKKKDmkD3Pw6oiHsGunHyd0j6I5YiAQMkELHPxGb/+U18HqUEhkrDvQb4Xkr9SbKDlT/jRHE/Oombt6dx635FWxUmnAinWjaIbnpQc8RMKUUi5T8N80ged957gDpb6zkELRQtICUDd9FnIGt4TnKj0jGVJtBKoU0efCl4taSDNfQ4CAGBwdUhoQ9JyKlqhriZHPyJ5Q2v5SsAvuVfAqZUtAjkPLBEatNUjlRm7tcQ4v9NOwxYa+SUuzh/WEP0XZpXSvPbRuT8nw0uGSTrqpQyFynKaaAV14vAY4CDYo2RrqdosXVWRLO5TA/vyALodxD3+yPlRZm6MTMVHqs2PNmorMjganJScTjUd8fg3ljntuRAE9XnfSmrYCeWpiVyR6k78vXnPIpZqrAqX15uNBGwiGRI+c4lEtFAcRSKfINRqUCI+f0AY/fLyUu7r7/AYM80lKVYIF6Rim0wJ4kUi6brAYSiNg0oFNS1sxAW5Qx4TWS8smxIs2lRW+RsCRPVlbWcGdmVsmCct2BDceMSBLCoOmowcQD/XJ+xgrOZwDn57Un/b3PIcAJBIL/R7Vae9zzvN4HKzgyZxwGGeqtDLAYuJD/zz8MDET6VfzSlMcYH/dwvFMkmxvNOiybdFJPPCKaVD+zQ/BcE1G3hY5KFaHMKt559llk7txC32A/HvnmL6EyuQsZBtsBG2H2dTHQcT2EbYKaECr5ktDdGFg2HSqfcT1SiSY+e2weZy/h8z99Hj/+0Y/k2v7tb/4mTpw4gY5kEtQhpV8VzTtJ++Lv7UYLBim5BOlc0x0XLfa+bRZRWVpHYXoey7dmsZ5ZR80G9j56EmMPH0VkRx+KloMGavBMJoHYX9ZEGDV0GAWUV1hxeht2aQ3dAyOIj59Aa/AUSmYXGkIRVQAnFFTVJM9jckJJ6bI3RyXSKPuvfOe4WASMIhKhGTgb/wmWR4Azjrr9DCqtKdihHmlod6jkSeVQMVFWErr1elX1wdLTx3Fk7LSSGv/Nz9TARVcReD91ANuezdaUIN0XwOMYEGqlrXZ5Xs4dno/xiKzVPhNAB9L63zr7zgrOjcpNvLr4JpZXFnFy8LgAnOHYEFCncIAylGVlzuhI4Ha5ipnNHPKFInqDUewZHEAqaMCsF6X/lc3fFc/GRstGKd6DH7z0Oq7NLQnA+daXH8eUXUOPV0HAIUW7iXAgJgCnmCnjo/ev4u0XzyOZTOHYo4dx4slDKDrs61LVflVptxAPAlsrt3DpvRewvr6EdN+IVG/Gpw6j5thwyUYhg4SeeSIEx5hNMQdC7LkU00YlNa6UMVXCUVfCtA+ODsy1xLdOcul7rPcF/T7eY2XqfY/OrPs7OF66eZ8VOq06pt+re3U41gQqevx5Ll6PVsXTQEhfM/+tj9cUau5rmtrI3/OzeV06aNfv1ZUVXWnSoEUDbM1Q0OBEH6fnqQad+hp0ZYfv4zXo+6ArWhpU8/P5RyjvOova5nWnx4LfW4w+X30FP/7JTwQIbauoeabsr3xiWcFJOHV0FnK4+BP64HwkFZzTT38NgYMHUUynseWLUgnwlJhFiUoQ4BCoEvyK2Eh393YfEL+Hvm+cf47TJEXtz4JB+08GBgZU2fXn8Pp0AM73fv9PMtn1p7a2thKyUPlqwwqoMGj0HdT5RZsOCmziZumd/H/bRDR6TzFCjDU1i38b0fhW037VZTvj2naDtqWYt/1z7tHP1GEPflVSfbTsMwMeP38t2TjlxcFAmfzXzmQXMps5VBotNFihCEQRSffB6uxGK5RADQE4GuBQNpqbKDMs1Av3GrBEXcxB1HIxPtCNg7smMNjdgXjQRDxoIR4JIBaypd9FxBJ8Y02Vueb9s2BYQdQa7A8xJAu9Va6h6gArm3ncnFvC+Wu3FMjiH1OBHHlIFHlH9M6a9QpS8QgmRwZxePcO9IYtJCM2EpEQoqQJyibqSvVFrkGqcEpWWjwOxPQLqLlA1fFQqrvIVxysZHO4s7CCy7fmULJiInVJOGPTW4I1JQkqlZy0hPviisyNzRFpUGmuN20JRFts+hbTOmbXqdqj+kSUPp124LlXCVAAJ4GB/n4BOdJUz+FWnZWqWuOr9ImQhPyOcYbitKs1QvsQqUO33cm3vWmUWhirNJzfSv5RBfIMWmQx9+80r1+qZBTGEEYJs8amNP5zNFiNE+qhZHMZaLHCJXISsqmzQqW8i1TAwArE5tYmZufmUSqXtjcX6a0nbcWv/ISCIbmXnC+JeBw72LAZjQjgUIEVq2hUylP0L6kM+Y7EqlqigJvoAwrIuSdorqhzlNFVFVYu0syqUpZXDDe5gUtlTXG9Oe/YJyW1nm2amxJA0IvyvcDkHp1QbSJMhKh7zGsQ9TyCTBioi3gc/R8MBOX7KICjEh6qgmMEwiiVq1hZXcfs3Jy6Hm4IsFCj6pCMiwujVReA87P44LAHhzLRn1Vwfg470sd8xCcBHJVc8NdKHzy0B106YGFSQshWlGblfCflOBwRAchyeVP2Iqmy0E/TIvCOIFh3ECkWBOC89YO/wObMHakqnP76N1HfvReb8QQqBPR+r5t4o7X10DB5Ic8a+2hEwtr3jmDFwApgc2MDL7/8En763HNCN/s3v/FvcOz4MXQmO8SsU/VQqOoqDUjZP8RzkkNPIhgTR2LIwGfP8RDcrGP5wg0snLuGwswyYskkRk4fQd+JfQiNp5E3KnADLjzD5UMmIgMdRhGVtetYvPoOzMISusQH5xSMkTPYculXw/Wfay6TJKRH8TmlYpLy85AoXlsotBT1jmuNAJzwDJzsf4KNJZihCTjBb6Bh7hWjz2aL8YCHaCgsVdl7QZxKinDN0f2GOiDU6wfXIA00JPDyKcM6i622AJWs4n91QK0DWf1zHSS3V5L1OXQWnWBIy/bq6cljimZBfHBemX8Nm7ksDqcP4tTQCezq3YVm2RXaokQDpIeHguKDM5cvSDW+OxDBzp4u9EQCYvTJZB/7l+pmEEU7hjUzir976yymF1YRTyTw5JljOJq00EffIocy3S4CVhgBLygVnAvvXMKld6fFi+3Qqb048/Qx8cFR3nWqD1LmCOrYXLopMtGZzLICOHsIcFQFxyVFjUkwGoNHAyjTlwiG6o9sKP8UoQT71Dd9H3n/ZY/0aWt6LB8cFz0WfB/HVlcfdICvgYNKPCqFNq2CKPtKreYnJVUyTM8PDXr1XNCfq2lS7ctK+5zSlTsNYttln3U/LD9X+kl9cQAtZ63BSjuo41zRFK32eSdqqP6cfRAYanU+TcFsB3nCdvGBt/5OuvrU/jsNyPUzwfvBytQrr76KF158QapeVFYl7VPSPCKV3xSjz45mA8lyEef/7oeYO3dBKjif/+VfAfbsRiGdRok9uv6+r9kv8rz4a5oeFz1OqhXBV13zs071uvOLC3B++3e+9ydZ6cHJJZTL+L2yGrPgYkrILLVvykjuo5TROXGCtshnMpPLRVRRgRT9x9dwVt4v3r0uHO2VI+GOXsSkSbvd4lNzcjSwua/7RgW1fsOKBGj+YdKf4i+YrABEIjFRnchsbAnAIdmsFYgh0tUHK9ENNxRHlc2SFpWZVNaJNCguWIbrCLgJthyE0cBoXwp7xgaxe2wI3Z1RAThhkw3TVAfzaW3+Zcue5VNzhEBnUtpQVTuYVcmVKyg3miI4ML++hfM37mAxm0fZNdE0CXL8PiJWKbwGAi3+qWP3jiHs3zmK8f4udJKvTXDFTLz0vajMngKpCoRIZsIHJQzORSLasCXYzJcqqJFzXqljfi2L9z+6ifmCK0owrMiQ6iZgQChYNLO0RAlLso/8DFZ32MfB7ymcdOVsLT0YRkv6d0SogVfACMYfJH098hD5PjixaFQ8YBRtza/Y3CcDrgKPbeyjm8m3TVbvTbltsqPfx0PKFK+Tm7ZUGX2alFLcY5jBxYJgxYZpkypIEQC1QHMUWf0SMORXhBzKY/PvvgGmsO9EM8DfiMR9Wl2F8LfpjVMoSmVDAg1SA6h/LHun6lFhJYjv57gFLAvRSETGlIp+WopbvPp8MQKRfvUXqHu0UgVq9Pfl7eYzKkHh9jPig3DfGFXGUlQPfRjN9K1vVqaAoHrphVcv4vpnOsDgfdSbl67kCsCRcVc0D6ou8r6Rtsi5Jf1O0tXHDZcUR0sATtMzUKnVkM8VFBWPvQGwUG3y3hFAEWorZb/PAE771v//zb9/EkVNZTnvqWzqamp70CoBM3sQxZ5SKXQ63LSlGkrUwf6YloAIzglXeklCCDlNxColRDZW8cZf/jlyM3cxODCAk08/g/qu/cjFEyjLx1PAhUkqtYdxnrOZlxVpEf8QuX5ljqdEN6h46QnAoYzrCy88L+vLr/+rf4VjJ44jmeqE06xJAkO2KYrf+AEf1zh6mkgy0DDRYJKDxrgtE0kngNZSDrlLd7H01kXkMluIjQ1h+MQBjD68H8W4g3qwCdd0haIW8mqIe1sorRDgvA3kFtEzMCo9OBg+jQ0nLtVTSXoQ+XmqWi02oZ7K3gtNdJsNIXV/WSMDZhHxwF00N1nBWQYCoygbT8OMHEbLSApFjcsYBXWUDK0SLKEgitBhyah4wPVdB74fF8i2z972aoueDzob3h5M6+CxnQqkA0wdvD8ImnRWXht9vjjzCnKFTRxKH5Aqzu7eXXArCihL3GPbqNgWbpcq2wAnbQUx0d2F3mgQUYP1ZVeYGuzBqYQSWDfjePbVNwXgkHb21CPHcbjDEIATdmm2yq2aFCNWcIr48M0LAnDIZjh0ah9OfeUIGlbF98LzfUs8A2HLRXbxOi6/9wI2NtbQMziOnXsfwvikquDQfFXSgqQB2x4JjRJzCB2trsRvpK/aT+zpe8T/MtDXa76uYLQH3vo+tj+f7QCoHSxxnPX52qsXuiL04Ni07yO6WqJ/xvfzc3hOXc3l+zX40VQ7Hq/VFvVc0u/Te1I7ONFg7N5+pdgiOsBvr7DoOaPZDPrzNRDQAF6fs30u63mr56X+d/ve+mD1ixUVTVH7yXOqgkPbBnrv0YCWdhtkUwV8gJMo5XH+hz/E7LnziJhBPPHt7wB79qDUpQDO9jMgz7nvM+YbDPO76WfqwUSBfD/5vchEf98K2r94FLXvfvd3/zi7kZUenIBWD/Mz/2z6ZZldJjW3kJaLfG5LKCqWZSAaCgniZV8BHxqhCG2bSuqSjb+g+iHqtmWnb+wpk32720ChFpX1lzDK/3+VCdtWWvOzGkqOmiae6nfSfOwPIoOrGCs4nUmsZzZRa3hoGkGAFZzU/QCnYYcVRU1aQ0mjITVNAZwwmojbwEP7JrF7dAB9ySi6E1EkQrb0qLCSIVLNUlrwr3nbmFQ15rMCQnoU7xlLyDSpI8AoNFrIluq4vbyB96/exlqxgTqCQJAGqoy8HdhuHRHU0ZcI4fj+ndg10ofOsIVUNIBo0JZAWAIA3/n63oagAltl4qMAArN5QrPwDFQbDmoNF6VqHZktypKu4ez0KtbLTfHGCdmmVCCYXYcAHFXd0KPJrVBUvqTpmxLcNMFTo0cKEvuWuOmLF5Kv+qGrK3KNEiT4VDWt2ydS374H0vZ4q2uX//fvLzdhCkKoDp22nh3ftlRTIrU6W5hmdiKEwfDIQ6VURKVckvtDhRbJ2hi29CltbG4gHIlJcE6jPQY4rHaojJCDzs4ORckiJYPKTrwvriOy0DyGv+eY1xsOSrW69F1Rmpz3T9zSaS7o+JVOEQSwUa3SNE35GzHgcOqk9ym6KCRwcKT3gGdh9ZRULl4X/805xetRJrnKi4q0EwpldKWS6EomUaRnSGZdjkklO+XP0tKi3H/lixDB2kYOdddDoqMTO3aMY2FhUcrXnFtUnqpUqiLhTHU2rgOkU3R0JLbViagiwz4K3gNWTru6U2KSSopkqVLF+mZB1odYOIjOWAQ2+8RMBYLYerW0voFoRxqhaEwCS8qIy8iSymfYCiD5IhvsQ2BAKxl3+aOeO6moyfrDiXhPRe2zCs5/OfCjVNSa/3u9Xv/8x6moqT44X1nQD1x08KKDDJUMYWO9EtWnuh4BToM1Eq8pFGEmpCjPb7ZI4SC10UbE8xBvVBDKLOPNv/oLbN25jcG+AaFw1KcOIJ/oQFUqno5UaQXc+CwEVg/FO8zvQZSgj5RIP/nBDCg57DTje+GFF0Sg5Vd/7Vdx/PgxpNMpNB06qiu1Kq4zkkX1xXs4PSlkwv4ch+ah3HdcE0mEEa8aaM5tYuXsVdz44DIanofBPZM4/ORpOCNhVCIuHFNZBESMBsJOVow+l66/C+QX0Ts4JhUcb+gUNpsJWAGuUfxeXENU9bzFSk1LiYWoKruqOLMKIX0f7DEyigiZ0/ByfyoAx7NHUcZXYEaPSgWH6qMyGgyapWrrCJ1IU4Ip989ATWfKOQN1JUbPxvvG9wFX9fYZ256110GqDpLlO2ixGd8klr/TwTqDYn2s/jzOr0qwguulG3hp9hVs5TZwMLUfx/sfwmT3JEyH8t4EoorqXDIN3CpXsVgoyVrW2TIx0dOF/lgYMaspvbcsqLOCUwrEkLUT+MHLb2B6cVUoak8+fByHEkC/5SDCvlXGLQ2yJAIorBdw7u1L0oOTTnXh8MP7ceyLB9C0q0pzr01EJWQ2kVm4hkvvPo9cLoveoR3YufcYxicPoVInPc1XWW01UW2Ule+dv7cyJcfAWOwP/GR1O2gkbYn9MnxxPyQ9tP3eaiChKxm8hwzM+V+tZsf36t/rapAyf1WiBqKw678koSf0ZkX51H/aDWD1ezTo0H0w7cCFiTVNp+J8awcm+vr5M16DNozlZxOASc+ebySs7wXPp2lk2o+H5+U90dVkDXj4Xvbp8DysZvGc7eC8vZKlnwOeX4M3Hk9VN1aO9LGct+xdYq/OSy+9hJdeeVl6iwhwaEQuFg8W6Ygt8cGJU+BieQkfPf9TLH90FREriFNfeRrho0dQ7etD0Vf0le8ngZTv5cgecV9JVoM8PQY6MaGeG0lQupFw5C9DIfs/DvyiiQx897u/88fZDSUyIJx8yaj61LRAEA2KCfiZK37bPHW363VRQUrE1KBKYzmDXDlQPVS6mqMy2ypTzReP2q7VtPEQ/bv/sTux9sZRLdsEIIxiuGFwAzH4V1+Ck2BHAR0GfgJwOpLIZDZRdzy0CHCsCMKpXtiJHkVRowOxFYbrZ5tJr5IeHAbpnoOw0cJQOoFHjh2SKk4ITfR2xkStjABHV28E6bJfRcnqycLIjDU3OVG+aSnjQWagI5EwcuWyBL8Fx0Sm0sKL717ErZU88k0LZogu74zRmgi6NSQDLg7vHMZDU8MYSkcR8BroSVGTXQE/ej4wcFbBtitBsJRvdSN4y0MkTP8WR6oFBCTBUBTlcgW5fAH5Sg11O4a/ffsj3FrOodpUDtf0L2FlhtUNoaiJ/CozpkoGWiRLRZabVR/prFD9T550TajsvG9sKpU8kV9WYFBMNBks+BLLSkJYV0IUA1HM8tgH5rvuCsiRKF55GvGcMjcUN03AgCi+qasWsEvwuWf3LuwcH0NQwICL9dUVrK6sSMB+8OAB8dXhuTMbGdy6NY3BgUEB9QQBgWBIjPsY7K+sruH06ZPI5ehvEEF/f58EQAT97LXhdU5O7ZSqz2a+iPmVLG7MraDqGlKZkPVFKjjqOWGGl8kBjouWy6byGNVNmPElUJPeAPYNBVUmTugFrDj6/kb8/vx7QI7nbWii1aijK53EkUMHcWDvXty5NY1zH5yV/rCD+/dh166dokBTLBSk8XRoZARvvHNWxnnf/v147LGH8dprb+LqlatyjY9/7nFpumSzL78nN6oDB/ZjdHRMKHUEwpn1dTEs5b1hlvzQkYNiusjm47VMFhcuXxeaHgUxpnaMI9kRQdDkvAwJcH7lrbPoHx5DR7JbaGqXr6iGUCXtbQlNjZ4e0g/l1qX6uw1wfAqH+PVqjywBOGL0ee0zFbX/sgDHcdz/rVqtfeHjfXD8NcN3INe0k/Y+Cv49HolKj0yL0l1WAE1SF03uU01YVOVjZY9Zd9Ep4XwxEbVMATjG8izeevYvsXX7Nob6+vHI176BxtQBlDqTqAcY8ClKJSnYTeGPKiEDxT5QiSLxWXO5nqiMOtcvshleffVVPPf8T2XP+ZVf+46ofHWnu6Q3hetBgxL0pDtbKiHC7yd9CKSYRcKyjvEjA56FsGsjUAfMUhPOWgnv/ORlbM2siEnjkSdOInp8GNUOD3WTNU0gZjZgVVZQXLqK9dsfCkWtZ3BsuwengKSiD4tJNHv9lHANwQ1rYZJ5lv6b+wEOEys2CjDdqzCLf4aAsQIjMIZG8BtwrH1oIkG5B1hWUNZ09gSUSkUBfEzWMOBjAoS8fv69HYBwJmpH+faA8MHAVwfUDDLZwC33zw9IGUzqoFpTiThHGDzyj+7R4ffjsQwidQDLn/FcBSMvFLXXlt7E1lYWe+K7RCZ6qnsKQYRgS62QtGsPuf9cnbtZKGG1WkPDcRGqOpjo6cZQRwQdQVLaST0MoApbjD5XvDB+/O4HmFnNSgLp0SP7caY/iqGAKzLRkoZyLdSLdazOrksPzvVzs+jt6cORhw/g6Bf2CcCRWMYXtGFg61S2sD53DXeuvI1SaUtEBkhR27HrCKp17sVBmbeMC7Kb68iVSihXq7Ln8vnp7+tXgh0+m0HfE+5t9BnSYIH3jMIPFGngS1PNdC8Nj5OUkm+EzXHhPdbgRgNMHsdnRAtNaMEAfbx+P48nSKHsNJNkWkxAC41o4KJpXe0UNvbr8fo5pqRy6b4cPS94Xn4+gRYBOOcTP58CG1oZTV8HvycTdVp5jVLUBBsUtaDimu7h4WfxGjnfCUR4LiYBtSlpe5VGV314jQRD/KMBDZ8PCh5owKMrQbxeehK98eabuHT5kpz729/+togMhIJhSVprgBMqFbB1/gPMnj2LwvwCYlYYEydOoOdznwNGR1Hw2T28JlE1ZW8gqak+uNHVNi3Ywe+mPYck9lIMF1LUng0F7T/q7+9/+ee1m2jWzj/r87Zlon/3e3+cyWSfyuVyHdTzV2U3whxmm8Pb/TaiFgUP+dymOOMyeE4mO1Xp3gcwcjukHO4LPsk/fS6Z3y+hAY6fc92mqW0vcNvVm3udN0Jlk2CeQQ37XLjxqEZJ+vawyMBQXFjPptKPZ4BIqg9LxBvZHOr1JlwKEJghRJJ9sDv60Ip2om5GpAeHMaf4EnDTdBoIk3rmNRCzPZw5tBd7xobQT1nIsIUEFXA8ugv7OZJtuV4VjPGCFPRQjfRUvYkyQ+hyYyMnWKlslR0XuaqL9bKLyzNruHBnBXPZClp2VIK+oOEhigbSdgtPnDiI8d4E+joj6O5gfwbzftrYUN1jBUIUb1gtQEqNjaG1ZCb8JnL9ALZaBirVKvKVKnINA+9eX8FHs+tY2Swqnwb647ChnkV40peEw8v734RlqnKuQv1qvpCqpvo/xM5UZQvlXvjcdl+hTrpWfBoDgaCSRPMvWNTweDYNhNVMUd+PAY2Q5JXanBYV8JsbCXeUxCm7ZelBQS65i8fOnMT46DAW5+dFoSwWj8umz8W3r7sHa3Q5dx0MDfaiUi4KF5rgj4snF3lWZVgBWVpeFtnItbV1qVIwU3vhwkVUymXE4jH09HSLYd7S8gqSXX0IxFL48WtnsZYrSSVUkgB+tYH0NFaguFDKpiQeSJRNVlK45Etzd2NmlBxqybRKZdVQ5rp+JpmVHwIiUr8IhFynLvd+cscYDh/cj8kd4yjkNvHqyy+i6TRw5PA+PPH4MVy6PI252UWZn5NTu/CT519CrCOJw0eOyoLOzUakWfMFfPFLX8TC/AJuTN/A1lYOgwNDeOzRR8QIjYai7I+g58TdmbuolCsiA8reo0xmTTbTSDSBazfuoFgqob+nGwf2TiJCMQzLwMhQN7p70njhtQ9hhhIwQ1HkCmWc/fBD1R4gfkNM2luo1MtCtWESUipWUr1RCo9CsxMlNsuvKho+wEn4AOdbn8lE/7N2in/Zm1ZWVnocp/W/1mrVL3ueN/SgyIBaixQNTNM42qkyOiAWY0z2abWgLAqiEbgWDZ0pa18ViX7bF5kxTRuNliEqQ9FaEViaxRt/9ecoz81juH8QJ778VTT3HkS5M4UajZ3dmpLfty0xRC6WyhLMMHHAgCIRT8gzpvzJlFEv1yOaEL/8yisCcLg20atG/Fy6e+HWFdW1ZXLGukKT5V7I54NrrmcdT4HuAAAgAElEQVRZItnLZ4eVIYKnAKsGTRM27QPKDs6/8A5yl2YQ92zsPLob/U8dQLXLQs1UFM2wV0WrsIDS8lXk5i7DLq2gu38UsfETQlGjyACrUEJXZRLQbWBraxMOKXxGQAKtrnRKhFPUOLC6z12Ez1UOrdpFhGp/iZC5LhS1ivlVeKFD8Myk7AlMIzGxQgPi5eUV8TNikMdKAAMlKkVRgUqPuc4QMyhcXFxU4hGWJWsslaJ4vO534N7C66P6FtcZ/lz3dezZs0eCUwaqPCfPz2O5ZtEgkYEs11T2dzIwpa8LA18dgHOuLZeXcXHzEt7NnBXw19/sxdGewzi95wyMBqnCyt+MCd7lYkF8cHKeIcJFjfVNjKWS2NGbwmAqpvY62Kh4FhZKDt6+s4yrKxmsFZVb/GAiin/7+FFMJGxYdYrNkN4fxfrCOm6cv4mLZ6+glvWQTKWx79huPPLMMbSCbCTX9HvSrFu4fvlDLN46D7e4yJ0D8a4hjE0dxtT+YzCtDtQliCGAruHG9HWsb2TFhJbjQZBw8vgJ6UHT48Ex5++4z7GpnVQovrgvEhDQA4bKWroCwnvI8aCCGr1zeE4CG44x36ufXw2KCBYIEng+vgheeCzllLnH6Gocx4XHUEqaAITXp8eLMtQEAu2UNI4vz021RYIMggde5+OPPy6AVh+rP5OJOR7LGEibdRI0UPFMxbsqWiOA4tzkd9MBP+8DlfuousbP0NUj/lybo3Iu6vdTfU6rrmlAxrnI+0YQye8pRQGfGcGEiAb6uhrG66UPD6WqZ+Zm5Rmhx88XnvgChgZp1K3WyyATJ7kNXP7h36B89zbc7KYYFifGd2DymWcQ3bcXVf8ZERDFZLuljErFS8ePofQ46HvB7657kZiIIcCJRWN/a4fs/3Owr++Ff9mO8LO/+18McO5ubcX/3e9+748y65mv5PL5DuXerrsYlGpMe8mPUWghn5eMTSBgy2J2b1ILCcqXot1W+70XvPrfS1dv7gGae/01muWlf6K/4D3Smq/GJghKthtFXvJN0yQPJXuFanAmwOE1ZrObYqYpkpncJCNJWKlhINEHJxDdrj7w7NInwYyM20DYaKA3EcSTZx7CYDqOrkQEyWhIFNYYTCo6Faky/GRF1WIWXCoLQltTxzBwZfZOuONsajdYZmSTqYt8tYH1Qh0LuTreu7GA6wubqHvMerVgtxroDHjYkY7i0WMHpHKUioaQprkY2AiuQJ/Il/pAUmhoPs2P91jMOAXgVCWjzoCYVQfeW2bH6/UGCuUKNitN3Fgt49zNedycX0GLxqihiCizsB2DdATLpjkqAQ2bU5sI8EaIL45EolIS97GI71mhgB6D+WDAgiWgw1GVJFJObPYb0bE+IJlGyb7z2siJF5Cq9fdl/1fj5NfcpVrhN/rrRkx2HimkRKEFZnZJMWzg8YdPYteOcXHvpcJRkz4w0jzsobCxgds3rsGtlzG5cxSTO0ZRrzaEYkZwyEpgJBqW+1csFpBOd2FtPYvurh7ZlG/cvClVTUK8RCKOgaFBmW/RRFpkt5997lXkagS2SpFNVZ0UAFVeUX4zvs99V4Ge3+Av+xUrNorqws1LnjdfVU5hJQZ5LZF4Fl8Zpy5z9/OPnsbIQJ9U23q7kjj34YdSsRoZHsSRw3uRz5dQKZakTyoUjuCVN95Gb98gdu3eIypOQ0PDUpFZXV3Do489htnZOfl3qVzGvj37sHvXLtycvoHpm9Ogyt/XvvY0ioWifJ+h4WG89eabwsfv6e1BPJHC9K0F3J2ZQ0c8gqMHdyMRtmC6daQ6Ykh3p7G+VRWVw0LNxezSKt57/7zi8cvzRVXDBgAGLi6CQdItKMBAvx2gWmuhXAO8QBwNIywqhS0KirguBlKx62M9nd//o9/65v/0sy+tnx35ad2B5eXlbsdp/s/1ev2rntcaVaIlPnDVyS9JeKggQ2+6el/R2X8Gm3STYaBXKBVxe2EBtUYdVoBPvYvRoWF0xjsQstlAryrOAar4rS8je+FD3HrrdTirGaSTKew4fhJ9X3oSta5un6JGR+8AcvmcVGmZwOCzxcAklUxJwCISqr5ip1YyZKD3xhuv4+133hHFxK898wweefhhjI2MoVlXKo9GwEC1XhH3dwqGlIpl5IslND0Pe3bvkWoPVTdpnkwKbLPqoFGso7xewMIHN+FcX0OiYWJw9yhGfvkYnIEw6lSNc5uIWQ5uX3wdW7MXEW1mkHAL6OjqR3zHCQTGH0MeSREJUgqHLjY3M7h79w5yuZIkBxlIDg70YWCwH8kUaXWsuJOmbaBSXMLMzb/Brr73kUwUUXG6cXftMIZ2fhXBSL+s2WL0DQNrq2tS3aWqXCqVlIoLwQcTHQz+dCJMV+cIQhhEMtjUNB0CEd5jBlt6LhAAsXKsXzwv3esZFDJb316Z4e8IhAicNGVIB/AMkrWXig46V6oruLhxEW+tvgvLNjBqDuNIzyE8tOMYbJcSZFx7SP32cHcji/dm51E0LSTT3agsr2EslcLUQDdGujuAZkMADilqy1UX786s4MO7i1jNV0UoZSzdid945ADGowasBsEzjZFDWJtbw/Tl25i+PIONOSbJOrD7yCTOfPUIrLgUKn1KoRK2uX7pQ8zfOAcnPwsWHuM9IxjZfQRT+44BRlQlIVkhq9dx4+Z1rK6vCM2a/m/haAyTOyfR3dWFEKnavlJovVEXsMCeD46BpnLx3j7oQcP7ynHmPWaQTODBCgeBDt/bDnB4HkoQ8w9/zmPo7cL3aAlxPc6cFwQtBBecD7rSw+siuGAM1y6CwACcoIbPFCsiPA/nGQ1Edf+Q7K++uhvBG+cRr5mghvOK34VgpJ16x+vgZ7LBn//l73gtvA80wdSiCnxueA6CK94PAnR+R95r3jdWdKRS5htph0JhAd/6Ovg7/uH7eM186SoO5wafDQIcevzcnKb4RBRf/8bX8dhjn0NPV4+SL/daCPFPuYD5117B0vlzKC8uI2QEMHr4KIa+9EVYExNi9LkdN/jKtNJz4wtzaWDW3nukKYXyOxEp8txwJPxjO2D/4cjg4E8/rb3hk87zLwY4NPr8re997z9mMxsUGehUyN7vgxGamt+U5psmchBIa+FE4eLPiac3JX2xbXBlGyy1f5F2kYGP+4JaRtpvq/EP+bizKmURqR3IRul7blDsgDQlH+CwypTJsixIyVpFcmsG4jC7dgCdQ2gGYwJqdB+QZLJIs2rWkQh62NHbgS+fOoDuWACpWAid8aiSt/VhhAI4Su1EVStUZp7Maqk2MQ/DDxaBAbqwq0pEyOLEaaJcayBbqGKjbuCta/O4cGcNxbqqVwTcBvriNg6N9eKh/ZNIJeKIh0PoiNLwjQBHiQiol6pqtIMbVexQOsKCyoOKj6wmuKJIkRpVqdaxWW5gPtfE2Wt3cenOHGoMRIIRuC6P4XlIkSJPncpbDjyjhXDQAmeMCNoZQN1hrtI3J5VPUgBZgc0A+jqjcBtVNGo1aqvzDqFY99DwbMBiUCppRnGGtklzU8Y3ApKoIUa/IAoCSJ+Pb/bZ0g2yzDvyPNJrxFHgOaiAV8HnTx/HnokdyGW3hO++ViyjFQijv38QmaVFTF+5jFajjN2T49g9uQPra1mEAkpbP7uxLn4/4Ygq/y8tLSOfL2NwcBijY2O4/NEl8fFgMJ/qSklwX6s50oW0mivh7155C1WKHolHAYMNbi5KtloKMaoYoyDpfZRNRbeS76NHWSlni+eSUpnjvVE0Cgo/CDXPayIWAL725BNId8SR28hK9erW7VtCHyPoHx4aRKmQRyoZR1eqUwDbpSs3MDgyJt/pxo2boos/MzsrWap9Bw5idW0dt+/cQaFYwvjYOHZPTeH27WllGhYM4Mtf+qJUdwhcme16//2ziERDGBoeQirdhytX7+LKlRuIBi0cPbQbHVEbtq+GZtFDKxxDV/8ANsoNXLx2B2c/uCB0INtoImjUkAhW0Z200ZViVTaMSEh0UFEq1ZDdrGB1o4KCE0ClFUUNEREUIRtyIBW/Odzb+f0//q2v/7tPWlA/+/2nfwcWFxe7PM/7H6rV6jc8z9uh+d7tNA69wbdXZO/bM3xKGOcDJZtprvnBhQtSsU8mO2TeDw8OSQ9DOBRVlX7Thu3UUJmbwfybryF79Qq87JbI+Xbv2Ytd3/4VOP39qAkDgea3BpZXVsQjgs8JX9z0GYQT4DDzrWXodW8N/S/efPMtfPDB+0LTfPrpp/HYo49hx/gO6bnU1cdiKYfLH11GmeuOPO+q33PX1C709/QiHolIBYmNw5S6zq1tYvnmArauLiI0U0ayEUDXeB92/PoZtEZjqAeUiloi0MLlt3+MjdkLSFsldHpFxDq7kZg4ifDkE8h7nUIr5vUyKbWysiBZ5LW1LBoNT4K8iYkxTE7uRF9/v/QuSYLMA/LZGVw5/3/jocmr6EnVUKglcen2BPYe/TVEO4ZAHWJWccjryOfy4oHDIJKeZgyQuO8yONWBr27A5hrKQJeZeu1Qz6CQ91mDED03mHHnOXXvjgY4NGlktYfBtX4xQGbAyUBS90zwM1k1YMWH59aVCJ5voTCPc5nzeHvtLOyggcnwBA53HcKBof0IgcbHrKQrx/iZjSzevjuLomWju7sX1ZUMRvn9+ruEvk4fHFLUCHBW6x4+XMzi7eu3sZKjHH8Uu4f68a0jExiNtBBwVHWJ584uZXD36ixuXLiDtZkSopE4pg7txKmvHEY4ZcEKKNEm9cfA/O0bWLj5IXKLV6WK3TGwAyO7j2JizxGKBsN1SZ8kBdqRisHq6qJQ0qPxOALhmHhApTs7EfaDXiUA0xKwQHChASjvK8eGAbimGGrKF/cDVnxUv2mnfBfds6PVyvSYEHzwWL44D1jN4TjweeK59XhwvLVppqav8dnjnGL/iTbO1L0xjGUIAmjqyvdxvFmR4Xl57e29Q/xsAgt68RCUkGmgKXDaC0dfL78T5yVBNIEZr4X3gc8+gRm/p27I18fyfnDu8nOZPCbI4Xva7xvHhPeY34fXwWMJcAiEWF3UfUAq+WNK9ezs2bN4/Y035FlJpjrE9PTRRx5DOpWWCivHjRWccKWIzNn3MHv2XeRn5xGxQpg8eRp9j38O3tgYCr6QksQcqgHFFxe5J9z0j636jF2brogMPGeZ9h+MjAw89+nvEh9/xk8F4HyXFZxM5iv5QmEb4Og4S6NKvfHwv1wwOKk4QNoY6MHN6ud1AyTOk2VWtNMUNY4gw896M5jjBqgBjmQDySkNxmF0TQCdI2jy7zQIVG9WAIESfF4TPYkg9gx34ZGDO9AVs5GKh9EZi8Jp1CSgVH1bHiy/4Z0lewnSGdpLI7SSbObixEZzVivYwM9rDhjkQTZRazjIl+rYdCy8dW0BH0wvYT1fEyPEiOFiNB3Bid3D2DM+hHRnB+KRsAALAVmaIqczn9sg5/4RUFlQ9gupSoBW4OKmym9A+tRmsYalQhMf3pjF+duz2KSHjxkU0MDcqUAZoVgpCGMFDUTDAUQDQYR89+utQhE1VmcEj3IcFJxlArEzFsLJQ3vhNipo1KoikbqRK2FpoyAgpyVmq7aARQIcVl8MkZpW1THQKNKK0lVXgKPUhsSx2a+esXrjqSZGAhzD8AGOW8bnTh7F1NgoVhZWMLOwiIXNPCKpbjx07LjQWBbv3pHPmhwfQaNew+L8Mnq6e3HixDHJeG7lsuhmU2l/H1577XV4LQvDw6OyaL/8yotwmnUMDPZifOe4orOw4dQBlrN5vPb+BQE4rECx6sh+Nek7kk1LARYujPcAjspkK+l0JU6gQI7ifUrljd4+/J/0p9hyL5W4QwvRoImx/i587swxJBNRFHM5pFMprGcy2Mrlpem/g8Z1165g985RHD1yALem57C6mUNPXz96evskSOjt6ZWMaHZzA6mubskOrmezyGSzApYfPn0aWxsbyKyvSYVrYnwc165eEwC0h4t2q4l8cRPhaAQ9vYP44P0ruHtnDolYGAf37EQ0bCAasNBsVJEr5FGuNXHykZOoezbeO38D585dQIBS71YLnSEHw90m9uwcwMToEAZ6exCNhtGoNbCxkcfCShZ3FjK4MbuOzaqFshdFhSpProHBrtT0aF/nn//hf/vM//hzW5c++6DtO0CA02q1/vtGo/FLnudNtqsW6eCtvVrzINjRzbfCk2dyyG1JX8H03TtIJDukAtFs0MvFkwCRlDLtt2LXa2gszmHtg/ewfvkynPVNREJRdO/di7Gvfx3NwQE0SBfxlI8HA2Qloa6SGQyoGXwwAJcsra8Uymvk9RDcv/7665Jp5XHf+ta38MgjjwiNxKkr6XYCi1KpgJm5u7h7ZwbJZBrDIyMIBsISmCUTHYhQwcqtIxiJiFpcdjmDuxdvIn91GeGZCjpqFlLD3Zj8bx6HOxbdBjhx28XKrQ+QX7gMq7SEYGUNsWQPOiZOCcApmmlhYQjA8ZrYyK5hZoaUrw2Uy6yIAnv37sL4+Cg6kylJZHGdknucW8DizI8x0fUO0h0lVN0eTC/tx9juryMc7xf7A7Jug2YQtWpdgCHvB0FFLBaRgJA0JN679jHnfSIViYEv7zOPZ3acQSQDw/amdYIWVhY4Lhxf3aTOvgXNHuFYa3lgHkcAp/1GdIzC62gPvvnzm2s38d7SWXyYu8AFFbsiO3Gk5zD2D+4TdTPqdzMZxaBzqVTEO3dnUTBMdHX3orVVwFAigdF0An0dYammMQFYM2wsVVycnVvDe9OzyJQaSMQ7sX9sCF/bO4SRSAvBpvJqIcEjt76F21fu4r1Xz6O+aSIW7cDkwQk88sxxhFP0SaPimqoEUol2fXEGS9PnsHr7PAK2h86hKQztOoLRqQMwDbYTcF/gPgipLKyuLKBaq8JmhTAcxcjYKHpSafF6arLq5IsNbOVzEtRzbBisayoWAYA28NTVFgboBCp8XrTCGfdBgkiOie4j4bk5Hhw/0rI0iOVYMbDneLcrdfK5Y+WE46mlm1lFodknwQtfWpGNYIHfj8dzzvCaCT74PiYlNXVRsSEMqfTwmvl5/GzOD4oo8FgtI845ys/msQQ3fPE+8DP5GZzP/ByeQ39vxsIEIPwM/i4ej4nCMO+bri6qfhZH9lLOeU0X5PkJdJgE0H1hSsRAxdjsweG6cunyZURjYaGoPfH5J2RtIcuFawtlou3CFhZefxWZK1dQXV5FwDPRv+8ARr78JVg7d4qKGpPZcs2+JLyspVr19RP2Kg1wwuHIc1bQ+oORgV84gPN7/yGTWf+qBjha4pbfW/MN9T3QAEcvKv+1ARxFAzIkYPcaFaSiFvaO9eJzhyelgtMZCYjvjMAq329mm3LnGdIDwD8K4LDKQ+lS37Cq7sChhKlk3FugIgp7YhicbpaqyFQMvHdrBedur2ItV1aUo3oZQ50hPLxvDDuHetDXlURHjBLCFC7w/Qt8FTEFQlVVSzHFfKqhT3nig6YyJmzavyfhy6PIaV9Y3UChFcGlu0u4cGsGa9WqUq4yggiYQVhGQDKMClK24JktDPX3oqezUzKQfOiu35pGuVYTGpm0nLDBjWIHpoF0ZxyPHD0Ew63BYeDhNLG0lsXyZgm5ioM6lX0Mygib4kFEHx2T91DKG6yOmWh4QaHJKb8L5z6AI24T0o/BY5WKFis4EcPBqcP70N2RwEfnL2OjWEKJBnWhCLq6e3BgahJD/X0C/hi837gxjY3MBoYGR/DQQ0dw9+4tFApb6OvvFjPSl156WWXapnZL5rNSKSG7tY5iaUuADhfX5aU1JNO9CMVTePXt90WW29dJkJ4xFcT5fUf/SAVHy637jDR5n6KnaTl2ijuoUrgSVGiJotTO0X6MD/WhzMVvbhY9Xd0YHBoWcYZSiUo5Hm5NT0v1ZnJiDNVKFWYohFqdfUl54dQPDQ6JShqrKwS2yXSXUAqzEkRcQzQSFlpQTzoloHB+bh7zC/NiLDc8OorRsRGEogFUa+xlWsNHH91Cveagt7sLO8aHYFstBBl4uU3k8wVM353F8VOnEI0nMM/N69p1hIwWUhELOwYSeOzEJPZOjKOnoxtBMyp9C3wGOc3p9zC/voHX3z2P6zOrWMnXUXbpJ2WgL528OdTX9f0/+K1vflbB+TkDL8/zzLm5uT7P8whwvg5AKjg6IaYBjs7QP/jze9lrNd9ZwWHFwAoGUG7UhKZBa4MwTTPZr+ZwbYNyHacRpusgVirAWJjFu3/91yjMLqK3dwBHvvQlWEePIt/ZgRr9sUSNUJn06Z44BkvtJoRyjb5JnA62GdS/8sorePll1Xf7q7/6q2L02d3VDa9poEG6KEUobfX39bUMgsEwYvGE0GOlcd6yRRresFjBURL5VtOAVfawcXkBa69eQ21uAx2DKUz95ufRGo+hERT9asRMB638HEor11BYuAJvawHJ7gGhqBkjDwvAER870jnZq+fWpF+w0WDSTSXiYtGwVKeZeJH7J5YQJozmFhrlDxBr/jVC9jqMwAiq1lfRMPeIyIBpBRGKxOE5HlZXVreDSAJBiuiwgsOMOgM93ROhlaQYnBK8EOBpipOosQqDRKmtcS5wPBhQM+HCnzGQZsDNYFMLDegpzQCZ2fQLFy5I1r+dBqSDdJ2oFYCzegPvr36IC8VLaLYcHOjci+MDxwTgBL0Qc49+M7eH9VoVL129jozTRG9fP9JmEOPpFAYSEXQElKWEbSmxovliHT8+dwXn7i6h1LLR3zeIU/t34/HRTvRbDQSbFd9ywEQ1V8GdK3fxyo/fRn3LRGdnF/YcmcIjXzuOUIqxARUrqb5KJoSJyx++i5kr76GZm0OyM4Zo7xj6Jg5gbNdBWGZYxGe4/5dLFdy6dROZtRXYAQvp3h7EEkkk0ykxrw361GveY9Iy2VtKAEAgwcoIKy8EK5zLvOc6FuT4sBrCYxjEs9pBUMvrY29qe/WE46EDer6fz9X7778voJdVC9K+dFWP+xdBC3s+SWskeCLg4vPFqiiBCMeO5+Sc0VREnpPAglU+XhOpiDyv7mlhzMOf8xr5Xp6HwIHzin9nMkLWDd8Sgf/l/OH7OR816CKVTVcjNdAiCOF1cM7xOzEZwnlNMaDTp0/LfdOVIlZlpqdvSQWHx/K/nNOclw8//PA2BY9ggvEZz8n+GyYC7s7MSFzxpS99CU89+ZTQw9nHxxgyTLVDmnz+9bMo3p6WHhzKzXfv2oPxrzyFwNQUyvTB0YaujI582r8WGfikLUHJ5ntuKBz5SSgQ/IPBwd5fLIrad3/34wGO3lw0IteZNQ7sLxLAoelaNrOxrSxGGOAEE1LB8ZLDQldTFRylekOdcUrZuvUKkmETe0Z78YXje9AdDyARNBEJKFNP1ftyTxFO2uIJcIS0xXCbamJCrJLMH7PJIrdMWdAmJU1pvGWI03S2UEa2ZuL922s4f2cNa7mKAByvWsRIKozPH5nC5GA3ujtjiJEqpf0f7gM39ypQ7ZP246prwrf01VGksQwGsoUa1svAhdvzOE+AQ2U1yqIiANsIMKxQUtTCYHDheg4G+3qxc2QE/V1dcr6F5SUsrqxiI5cXupoykFQVnEQkiN2jg2jWy6hVyjIe9aaBjUoDZcdAUygPpIvQJNQRk1X6ESkPB0PMT2mOagVDEuQogKcqOOplwhCZUwIcXzDCayLYqqMvnUDUtpHLbqLWdFElPcyyEAlHMJBKoiMekyCeEqCZ7CbqVQeJeAd6e7tQzG+iWisjGg0iEY9haXEJgQBL110iMkBJ5mqthFq9jGaT3EIP1XIdkWgH7HBcQByvXXqIJPPr97n56jhSiNquxW6T0doUNnRPnPqWUsHxubGiO0eAIxQ1UitJi2yiN51AyAYalRJq5TJC4bAAB4Kqhu9gXSoWhOZHHyURvfBdr9mTVS6SLhFFKBIRlTeePx7vEIDEBmmlGNdCgk2mPk2kkM+pjHerhVA0jA7SF8IWGo26qvpSurfZErnraJTy8tyMaT7ooso+sGIZ6a40wpEQGvUqNlaXRA59cqgXxw9M4PET+5FKxBC2ojDdkBIg4Mxgo7nhoVir4erteZy9dA2XbtzF8mYR7OTq6UpdGe7r/bN//9u/9r980mL+2e8/3TtAIZtsNttbr9d/nwCn1WpN6OD1Qb5++zql+3B0QKr3HlEw47NLWWLKnfpN2DQ5FtU1ZcolARcFAuLw0Nmowl5dwpt/8RfI351Hf/8Qjn/lK/AOHsRGLArCffH1oqiA3//Bz+c52vuC5O/KjGqbysMMNQHOT3/6UwnI6TbOxmz27RgtNuz71gAG/bBq0nsnz7+40/s+XKpkAtPy4LEJmMaMno1ww8bmR4tYeP4iindWkRzqwsRvPAZvPA6HqvYtV0QGws0NVFavY/Xm+2htzqNncBSJHSeB4TMoGilJNIk4CS0NSOoTsRIl0COUJHU5ssayj0SMQblmewUEcE1U1GzQB2cENftpNO29cMG1ICAJDzQZUJclkORzziCZ6wlpq7qXQosL6HHlOsHP1tK77XOhvReA48GMNwNNBqsMoPk+BqDtQFllvl1Zf5h9Z5ZeV/50Jv3BauFqbRWXNi/hrdX3UK2XcKBzH471H8Xu3t2w3AAM1zd2JWvF83B+dR2rlZqoaqbMICa60uiNBREzWfZiMtNC3Qwh0zTxUaaAly9cw2q+gq50Lx47ehAP90fRa1Zh1UtqtyKQpNn3zDreeP49LE1vIZ3qwYETe3H8y4dgxhw0W3W/gsO5CBQ3VrF69xIWrr2HarWAnrG9GDtwAqOTB9CoM87gfQlIsnFtbRXVSlHGIZ7slPGSSg5FMvykJ+8RKzy5fF6qLexjIWghwOH9Jdjg/dNUMj4jBKYcF44t/05gwvEjmOVLB9OMEfn77WqqbQsQYVDP8WEFRdO9+D6CGg2yeF2s+nAseQ26FUKLRBCgaCU3zgteOz+L4JqAR0uDa2U9XiNf/F/DG2QAACAASURBVFyCEM4pnpO9QLonS/eJEVTxnDrBwWvmd9MUNV0V4rl5HbxXBDO8ns3NDYkLdQWHn6kU6HiNWzI/WQ3i+whweA6CJ/2cKO8oS8bg0qVL0ttHoEOGxDe/+Q2p4FBpr1FjnGEgbHgIlfJYffdtLF+4gMLcAuyWgbEjD2Hwi18QilqeqoG+eafkv/+ZFLVwJPyTUMD+g8FfpB6cbDYb/Z3f+/0/ymZFZCCpJue9RVxT1PS2x3/z5usenF+ECg4BToYAp6FK8hIshzRFbRhOG8ARkQMPIidMXm0yYmP3cDeeOLYbPfGAMtYMUvFKtEj9s6meEK3iRICjenDYm6NU1gQ4ceOwqClJB+gGgkZTNtaa08RGoYpNx8Z7t1Zx7tYKVrdYwTGBegmjAnAmsWuoG6loEPEINdfDIj3qC9Pd053TTRttcQqzB1r3XhZWf7IzS6eVQniVuUoTq6UWzt2cxbnpGWRYiSFYI0WNanU+3UwxpqhY56A72YGJ4WH0ppIiRVltNLCwvII1+g5RqtrvVGJcEA2ZmBjslftaLZdErSgST2Jpoyhy2QhQ0EDsM6VyY7l1WGI62xIqFulrlYYHMxCUzUTBHnHEkUFTfiiqB6pFKgl/xgqa21D9PL5JIJt7m7y3IqtsIMjgwte8c+m23FCblc2eIyogNWvwSAcUSXADToPy16R9KNlmMcal549HM1H2ebmwKUfuS2s3CRwYw/gqcTIehL0yfRTq8duk1HdqI54qT6f7magK4CiZSPEoMoPbXgcik+02EAtZ0uskPkocb/FeUgaJPJ/NPiCC+iZFH1SDtdo8lA8G+wmEDyzS6X6PDytP0penhDw4fzjm0v8jc0p9HxVI+LRCjoP4a3jC+xaJWjGkJd2EwIz9XIpfTjBM2gQDLjIwm9UiehIhHN4zgYePHcT+nSMK1LYIZFlVYoCmPDxEhIrqP5U6Prh0FWcvXMbM0hrqnkl63vXhge6//tdffejfm1XTqNX8KPUfiuXZwgHA/w+oefRJr7A02X36r5q48v3DL32NP8sn12o1PoV/79DoAz9Sx/1zXvefyHEaZjRqBGzbHvjPQ/Nd13UfNQyjXyfM9DokCRbOZV2VfEBogMcx4JA/pAx5psjXO5xj6jGWYF+CZMm++DRcgnLDQ0e9Ant5EW//4AfIzy5KRv3YU08JwNmMxwTgsPKpefvt31wHVNsVCD+hpI9h4ESA89xzz8nn//qv/7oAHHqfwOXF8fr4DFO6v45wiD0j5M+rZBS/s2hctihRXZPKFAPfoGchWDORv7aCxecvCcBhBWfHbzwKjCcE4JCmGnDLiHk5VFauY+n6O2htLaB/aIcYfbaGTqFopOWz+NyJ8IpQd3n1DJgVgJPr892KRfZZ5PxJu84jYt8C8v8XTG8Rnj2MmkUVtYNwjQ5RUDNojsw111Wm0JrO166KpxuteX90hUb3HOgG73Ygq4Elj5H7wzW2zR+Jn6PBsJ43+pj28ZK9vs0Xp/3f/HnZLuFa8TpemnsNhdKWAJyH+o5ismsnrKYte4l4yMJAPRjAdLGMhWIJlWoNKQREJrqXXnQGk3H0czOlBydvhrFmRPDDN9/D7aUsOhJJfOHkQzjZE0KfWYXdKCthGY4zgthayeP91y/i8ru3BeAcPn0AD9EHJ1AWippcgahdmQjCwebCNXz07vPIZlbQP3kQEwdPYWhiL+o1oUwIVY7PARNvFAJiBYd7Zk0SjgQ3BkxpHKc3DRMBTVnvGR8RHPDnBAD8N4NxTf/TYL8dWOrKR3vltT3G4Hv0WD+YQNCMEs0S4jm0OIUGSQQCPE5XePkcSiLDH1c9P/Tc08fpa9Q/5zXp+ae9cHguTWXT7+O18Pf6vDxGy0or+W21NLZTanmN+jy8Z6y4aYor368BDntTeS+k/8o0t+8x77m+F+pzFdOG9LvXXnsNz7/wAgYG+8QH58yZh2XeqOZ4Q0QGIpUSjPkZ3Hz9Naxeu4kgLBx8/AkkT59Gvb8PW5qOJkqzyk6F1yF79gOxxcet+tro8xdSZIAA57f/u9//D5lM5quF/78AHMNo68G5H+Bw0JnhIIWKPTTpWBBTg2k8dngnejtCSMdDYlJIPxtVwdHSBO0AJyCLovJiYRVHiSCQfsDtTCoM9NcxlQJazWlhq9TAZtPG29cX8cHNRaxuVUSG23IqGO4M4MzeEewf6xPAlYyFRammzgddz0jtMdo2Q/XvNMXLocypSBMrRRbd7M7JTopaplDBZiOADwlwbt7BFh90ArKWLdmsbQc4Uaoj6HDRGY2gN9mJGHmmtTpC0ShyxRI28wWUq5S5VOE46RHxcACHd08gHKDKS1VUymKdXbh04w7WtsoiaNBs8roY4HpCTzLchvgqEOBYwQgaQmNTVSEGzQqYKBAprDRutmIMyeOY6WXrpaKzcVGnESAf8HA8phYl+l6U8hLoe14TTY89UQ1ZRJgpph9Ss1lFgDLFon7hSvOwBAjK9EcMAqn21mo10HLrvsRzSL4LPZGMoL1tSioZXFak/EZeBjuqlub34/jePfeGUc2v+1788vLhvLX0IKJjk9+fQzDYIjWPsndKRlyEUwgeKJEuKm4q283AkABbiXh7QqXki8CpSmlq+lf4kvH86s2GA5tZR0qDex5CkbCoALISJzObY+QvpgST9AKisAIpedIcWivJtYgvFK/BoQmsAjakx/A4zgve46DVEg+qrkQA+6fGcXDPFBJhSmX7AIoQk/5BTY4Pex0k9SVGoLfnF3D11h0srWdRcjxKgi/3pjve2TfS86zdalleK2S4CFJSmIRHmT+MAl2Ld5EeK+J7IndGvVwCvX8cwMgA+GPyz8EG/9B7/ODu4359/zXef4QhWSrVu6VfBjMAH/MyRKNYv7g+tf/7k74Mg0B9Xk4omUC+waVrB4PBcDgcHrBt+zutVmuYHoI6U6qDBJ1p11n+9k/k77TKFgOBRCyBWCSGQCiIBp8BSqMbLTi1mmT3+TTRY0oCXdNExG0iXinCXlnE23/1V0JRG+gfwlECnAMHkO/oQIXPI3sofB8efV06OJPHjHPLn/eissk9xHG2fXB0BYcAhwpf9IDxuEXIosQAVa2ZvqSkPIN8Bpi1jgRDkjgpV4owbSZVLJGLDtQMlK6vYemlj1C6s4YEAc6/fgTeGCs4lMKnCE0ZkeYGyivXsHLjPSC3KOaPFBnwBk+hYKT8JJO2WeCaoHyCNEWNvm+ku6heSSZLKIDiwWoR4EzDLH4fRmsBnjWERugZtAIH4LRioNUoAZH0Zupq9LbDvArmdOaf95Drg1aWagcoOsDVgJfHts8FHWDrvgfdr6CWPJ+66INknpefwUBTV4t0lUCPrwZBjUgdNyrTeHHmZWzlN3EwuQ/H+o5iIj0B02Hf6b2knhOJ4FapjNmtPPKFItJWEDsJcCIBoUAHias9E3UjiKIdwUagA8+++hZuzK1KD86Xz5zA8bSNPqsmPTiSOKbEtmejuF7CpbM3cPaVy+jsSOPImUM48eRh1Iw8WiDAIYuB664Ny60iO3cN1z94CbmtDLrH9mBk7zEM7tgD1+XDp/YlAk4xyfQ1o1iBr9JbjUkC9rm2KDqk7CqENsg9g552vq+NDvQfNK5sBxe8/+3y3/wd/60Bje6v4jn5M/5e+xgJwPP9VtorMXouaFDM47WJp74+PeZ6bum+rHawq8EYf6evRx/fPn+09Hj7fJTqr09Z02BEX48GVjopo79Hu/S9QAhfEVKvZbates30tShw6fvatUlUi7qtoRI67AV69bXX8KMf/Qg7JsYkeXL82HHpO+UawVU3wPWtUUOysIWLz/0E8xcvI2IG8eg3fgn2wQMoptNSwVEiXPLE+N5Kql77s2SyGCs6TdcNh8M/skOBPxwdHHz+k3aFT+v3P8v1/YOf5dMH/skA5xeRotZewSGM3aaodQ7dV8GRxitPBeD0oOmKBbGzP4Unju1BfzKERMgC6RAWNy0JqttbwJX7S5NCArLV3muG54R0aLApAS4pFIwA60JVY2YlX29hrQK8dXUBF26vIldriQx3oFlDb9TAkR1dOHNgCl3RACIBIBz0zTX96oxUL7YjGdkitqs78vCyP8hv0pT2FenZ8IPVVkuqFplCFStl4IObs7gwPYOCOG2HhWpBd3Cx1BRwRj8hRxozRykxmk6hI8zj2HfTQoHl141NLK2zUU9sWcUQtLsjLr0wXZ0xkV5mYFysN/HBxetYzGyhRRU1mGjUKqL+NTHSj+H+HiwuLmA9m0G+XEW1QX9XZlJ8mUs5uxZzYDyhDEBdKsn4IIfSyZLTIhiV0noE4xNj6Ovrhuk2sbG0gMzqIgoFmsFWUatWUa/UBbA5VAu0GTA54i+j5L7DYnJHk1lZtEg3pIEoKzieIyplbl2ZvYrxpFDslOKZdEbJYuNXcPxskPrNPdFBZpSl10aAjwIg915+/43IkhPQiabatoQtgYrnVKVPi9RAWaBomBmMCORmzxcTthwDUeFzHQF4DJgoGy5GpIKdVP+UUAx5L9nM63PjOXaBMAFOS53bsgSQ815I4CWVLWavFIChRHqjllegigsuRc4b/DzKgxNiqUoVgTCfLfGYalYQQA3RIIUGTDTKNYQZxJpAk5VRBmau4qdbYjjLymgT5UYDNQIWO4gy1czhuSGvWY8aTjVs8PvT34SiGQGEJXtOumUTjkHgqgNBCWv9W64pkJ/Wsv1pnud+EPPJZ/54kPPJ7/unHyGiF5ZpBINBy/M8lncs0zQNTSfaXq58D6v2LH7777jZ6wbloYEh7J7chb0H9gvtxrAZPDX9BIUn0rvS7E0jQkrTei2hqEU2M3jlT/8UuZkFjAyP4cw3v4nq5CQ2ohGUmQDwvVR0UKwDFA1stnn64iej1k0GQaRlMcv64osvStDKLCsBTle6W+iytQZ7KJS5sx20JTkixT5m7wNK0bJFI20GPAEaVvOBhdhMxtwQshfnMffT86jNb2BgagRDv3ICznAY9SBpvC7CqCHsZFFZvYH12x8IwEn3jSA+fhytwVMiEy0eUaycStKD18I1iOtn0A9quVa5qiIsFF+11geMEsLWTQSrfwm4C2iCinNPw4gcguPFFeWaVW4f4GhgyIBU/NeYyPBNNXVQyvuqTQ718bpy1l7Fa6cx8hyafaGDQh30Pnj+9iBWB+vtM7c9cC6aBVwtXsOrC28gl9/E4a6DONb/EHamd8J0mCUn8PVk33QiYdwqlrFYJBXZQV8ohrF0EkkbCHCdEo0jU2wBClYYGSuOH73zIWZWN9HZkZIKzsF4Cz0obwMcnt9uWSisF/HR+9O4+NZNRKMJHDp1AI994yQqrRyaVEo1PKE4mSYzg0VszF/H3ctvYSO7gs6hSQE4ozv3oU6hHtIzKd1N4RlWcGjLIG4aXNOV35wS8VH7isQBHCNbzWk9r/lzDRTbExDtVEKpAvj7QTsg0gBV/16DAh7LcdTVEn2cfuZ4nAYkGoTyGnQVRo+tBkZ6HdFguB2cyeqtaVm+OAF/rwGTrtLoKo4GzxrcaEEKLaTAeaeruBqo8Xr0vNTVHUX/VPuFBtRciygTrTnnSnSA42rIMZoip95Dk82gvJ8KcaqC8zzGxsfw7W//Mk4cPwGb8Y8vE032SaJRQzyziovPP4+5S5cRNgJ44tvfgTs1hWI6hXIoJHuuJBwYmXKPJf22qRIQn/RiDMAwJxwO/41tBf7D2NjQi5/0nk/r9/+vABwJSv3v/XEl3v8qAE4oASM9Aa9zWGSiOWNksP3KALP1LDvHrBYGOoJ4/KE96O8IwqnkkVldlr4MZt2odCYhvGTAlNFgU8wG2SMiP1F+OVz/yA/yFxFme5v1irgcp/sG0Nk3jJVSC+9eX8ZHc1lpkOaktJpVJO0mJnvC+Pzx/UiFTZQ217G8MAfHVUGzWnR0OKaqASpVqFWH1TRhBUfkeNmkL/Q0V7KQ5KL29A8i3tWPm6sFnL+9iJuLa6gxkjRJB7NhUf1LwmEu+C48kxkIoC/diamREQx2dUvliyHi7MIC7iwsYG1jC8FQRKqpxHPswdk7PiwS1xqgrW3lMT2zgo1STapFTov+QCYitoFEJIDBnhRS6aRknnLFMq7enEHV4TUomhe/p8hxiyS3oqndAzgEOX4jP4N3CjtYJqZ2jMG2PTRZLWjWMdrXjbk7NzE3cwulYk4krNm7LkolpIHYkCY//p0LA81vHSp0sUmXlR4DaDQbStTAVkDTbShrU1nkpF9LveS3vrzztnBAW9l7+zhBR35/l5h7+kQ1GUqOi9QGlWCF762jPDooIc1qS1n1aUmfLOedarjn3eLfmQ3kvFRnIL3CERCjOLoEa2oN0OsAmVIsvcui7F+vXJ2vOqgyjAR8XDRpgEuqHTOgrLpw7hOIKJqfPDG8Fk/3Iyj4pjJ9FJVgNYkZaoKbFqIBE0HeR8c3P5WjXQFCrJoJSNMZctNCrdlC1fVEja0OgmETEdNzkoFWJeAZLbdleq0WAzPLCzKCaZEo10LLVsS6f+ilk2B/f09oG+B/wspuKAR77/XJe83Hn/2BXcBThlj+y9PJSTX9FFT+mfcN/+nR59JT9+OuQyF3zzMN9YmW57W4RFp81et1aTzTAanO7m9fZZvJZ/sFt2dreWw0HEVXMo3+oUEcO30SYzvGxHuKAF3RLlgBUVlbzvs4Wuhgsmp1Ce88+yyKc0vSg3P0ySfh7t+PbCS83YOj1st7FQEdoNxXJVDOs9uBHfn37QDnO9/5DihhTClXsQrjPJYeQSGGqLSXiMDwObJVpYnVErk5PEINTqBlI+xY2Li4IBUcZ3ELfTsHMfArx9EYDKEeVMyAiFGXCk51G+AsId03hOjYcbQGTiLvJSXBoJYdVm/UM8xqAylqAi54oVqrnmsas8MuAVReAZzaDxAwVtCyhlDyvoxWcD9co1PWEhEwaCkj6XbajqaoyWrlK3fqYKqdkqR/puMMXd3T/9UZcj02/AwdKPNnktzw1a/03NLZd31uHTS3zyUGsHnkBOC8ufIucvkNHEj+P+y9V7Bk13UluG5ek94/l/lcvXrlPcrC0AiiE0mQFNU0TYqKnpif0fRMtBSipn9GEfMz8zkxPdE9rZ4WqWhGB0VwpNBIlEQRhCEMAbCAQnlfz3ub76V310ysffJWJYogURABctiNjHjAM7du3jz33HP22nvttQ6I0edYegxai2sXe5HUvWIFZ7JWF4DDPs20ZorRZzaoI4yWGBbD09GAgaIekgrO3750FncW1qSC8/iph/BQUsOA3kTQbXT6fQHLM1Fer+LSqzdw+Sd3EA7HcfjUATz66ROooygiA7LHST9YAGHdxub8DVx99SmUSwX07NiPoX3HkRvZA2iW8jFi36x43CiGAyuH4r+neMVCiaQh7t17pKRg7859H9wzqPeBRvf4+8+FTxXsrn7cX03xn28fbPgVE9mXOpULn47mi3v47+lXfrrnjw+Gf1YypBss+XOvm9LoU8+615hugNE9h/338K/dr8D4n9Ffw/xKlX8eblX+Z+P5VFVLVZX9OehXhvg7gh3+fK93yZFnhr0/L770Er7//e9jdMcIvvSlL+LE8ROqd6+T2NadFiL1KnrLRVz84VNSwQkFLHzotz8Pd88elDIZUVFjLKmYDgS06hliD+3P2e7u7SCK1u6EQ+G/sqzgfxwaGnjuHWxzv9ChD7xRvdW7/KwKjlpiFT9YSqmdBcqf5L5MNG/KW/ng/EKf6J3+4weQib6/B0cWLAIckYlWFDWWH9TnVfiAGXnYbeh2A+mghw8cHcd4LoPa9gZuXL2EyTu3hH5GgKNLIMrQn9UDUxqbWenwPXD87LuUHzuBoGx47QaGR0ax9+ARDO05hGvzm3j99iom16po68qsznAaCDk19AXb+MjDR5FPhbG1soAL517D+tq6NNKKxLAsZgroqFnbAWvy/47ccEfKWmMGgHSgti3Zmx07xnDgyDHkxvbg5atTuDy9jKXtKhwryA4WGJ6hZLg1CPedmzarN1rAEbrc3uER5LNZyUKyT2ZmYQGzS0vYqtZFEIDvz804aurYM5pDyGCgEkQoHMHK5hbuzK1iq9qUCo7tegiaOkzNRdTUpIIzMjKMcDSKze0Szr5xGbW2J+BCPjGbZEG1Nd9ziIk3BTSZsXKEdsKyPev2tsgSHzu0j3U2NCvb8Fp1DPZlcP3yBUzevoFatdyZ/TpCZhCJRAx9/RmlmCcUKAOlWgObWzURSNBYemYHDoN/GRNPZF5VA7xq7hO/pC5Vu3v3xl9fOjPEBzpiIKsU0VSFkHxtBV6UX1NA1PhsVqlIeRRzWtJEFCji8aT2KTJiB7BwgSPnnlU7ybqp/hmOm7hwawQJ/BedZ4B9ZKLy5oNo1Ucg2Sn5LMrrSSRJO8alvmcjx8qVplvSPZVhHsUXzJDq3FLn5fl57fycHad1AkWqTtHRgSqBaCMdNzE62IfRfB7xYAQu3VkFyAnZk5Z20Fg5AwNcG0YohMX1AiYXVrC4UULDpUdDeDNi4IZRW3/ZFPYAg0zO6gAMt+1pniOJa1clzxmo/RTU8O6jd2nyEPwiL+HV/4LneOv37wY491/3vRqhqPH5frM/dSJ+vreoW8n13v/Zvc55NEn9M8MgICfgujaxjREKhSKJRGK0r6/vSDgcHvB7LPw39eke3cGF/70fAHDPYb/Lxuq6eK6YwSAOHTuKM4+ewYED+xDsBGMEzvxQElS4LsKujXi9iuDqkgCcEgFOfx4PfexjsA8exBYbpQNqNv8sgONniCXgk+dBSc/yZ8rY/uhHP8IPf/hD+d0XvvCFNwEc6Q0UkzBWUBTA8UUGpKpOUKaeIunjU7tIQKhLVlPD5sU5LD93XQBOz9gAhr54Gs28JQCH/4YVnAgpais3sXr7LLTiErL9Q4j6FRwvJbRN9VwrgKPGX4NtqwSM/F7WFvUQiDBMB+AoitpfwAwsA+YIqton0A7sA/QUvICpJPtZ4Ze+QvVSAbCqEPhgpjvg677PfjDrxxl+BcGPOfy/d4NNf77478WfVZ+Dovz4lDSfTuVT3LonOY8rBUq4Ub6BF5Z+jGJpCweT+/FQ31HsTO+8B3BksQugFQxiqt7AfKmCMhvUXR1jPRn0hS1EAu2OL5nqwSnppKjF8NfPv3oX4PzmmRM4kQ6gX2vAcu5R1CyYKK2WceHV61LBicfTOHzmIE599DBaBntwmp1kJRNMQMyCVHAuvPT3KBVZ1TuCkf0n0De8SywS6IMjoLMTC5B+yKy99IByljMuIbWsYyAtgX4ni+EH7H7FxqdTdVdtusEH71n3z7I2dFVj70+O+89X93Pm39fue+PPBZ7Ll3D2AYkPYLrpaN3n7QYu/jn5ObpBmSQpO3Q8vhfnTvd1+zQ7/7N1gyofIPnv7wPubvDiL+vdlSthlbv3zIy7KW1vBvzcK1WfDilqTJ78w/e/jx1jIyJgcvLkKdikyNMLzyCV1ZEenExpC5eeegpzl68grFl45IknoB88KBQ1+uDwMygAJs7Z8nrQ3UcqZy4IcJ40Tesbw8O553+Rne+d/NtfOsDhzegWGfABjj+538nFvyvH/hMADh9yuwNwpIJjdlVw1NKgvGuYlW9WEUITx3fncObwHjEmZDD8k5dfEoUqjRKOHTEBaR59UwXHb15X2S2ZYIwB+BUAwiELhw4fwaHjp5AZHMdTr17ElbltrDcCgBWDSS8GyiQ3igg2C/jQiYM4PD4Et1bChXM/weWLF1CtVCSoJbVHHtIOuHlTw7eazlIF4cNDVR1lRhpAtrdPdOYPP3QCkWwe33vhNdxc2ECZG104Jg2qDAVNaej20CLdggIMAXJqG0iGgxjrH0BPLIZmrS4qcetbW9gol1CzHbRcJbdAP5N40MDRfeMCcOikzLLtdrWOy7dnsbpVVv5A0uDaRjQYkOrQrrFhOZb6/utbRVy7M4W2SwDJY9U1WWhB53VJtYx4qgNwRLKbGq3kv9IYr42g7uHQ7jHke5KI6K5U5DZXl3D1yiUsLswJHSEajck1J2Jx7BgZxkECIisAnVK0CGByZgHTc6uoNT3oZgjVRl2a9AlwGCzIAko6ASshwj1WvRn+ZiJNo1KBusdLu0tC84FNp/HZD/bjVB2zSCthtcjFZqmGBrNC1JOjGABNZEnVoYoaKEGuqiZcSA0rKNLdCNBniPRJRVEkhg8GNJjMHLebQvHiQsz54XQMSVUVR11dkLJsfC44lhLQ0D8JUknkpiq0FAaLIvjAuQ8EdSr+UayAEKSJarMuRrcBPQyXPhP8N/KlBBykp54VQrsFz2miNxPEmROH8RuPPIyRvn606x2jUx5HXyeNFR82ndpouzZc3cTrl2/guVfP4eKtGZSbGp2fr47kc3/xb77+tfdV1N6VRffBT8IkWrlcTm9tbX261Wr9957nnelOmHUHT93BC9/BB0K+UhFVh65fuYYrl69ifXMDAcvEox98DB/72EcwNjIsawGzmwQ5kg3l/Gs3Ea1XEdlYxQvf+Q62p+aQzw3h9Kc/jQYznMkk6myg6wqC+N5+0OEHT3fpOGKYqZJhzNxSJpYS0T7AYRDiV3AoMmCT/ik9XB50IwC7xe9VkoHXKcEcYw6pHdL4mNlZXShqFBlYvzCL5eeuorWwhd6xHIa/dAatoaDIRLOn0HJriDgFVJdvYOnmq9CKi+jNjaoenMGHpYIjFFAmHbg2SJWZyQVmdNWeIc8rFen47NsUcaFiJuv2JUT0O7AL34LuLUCzRtCynkBT2wPNpL+OiVabKxDZBko51A8m/USbH+R1V8G6M/5+wOgfx78xo91NCfIz6f5c8d+j+5zdQXF3JaD7PnYH4KKAZdVwo3oLz8w8h1J5G4fSB3Fy4Dh29+wSgCPlNNlPNNRNExPVOhZKZVSqdaQ0E3v6+0RFLUQQQmou6dV6CGUjgnU9ir9+nATf4QAAIABJREFU/mXcWVhHKpmRHpzjqQCyXkVU1AQg66ZU6rZXirj4ynW8/vw1ZDJ9OPbIYRx7fD9cqwGPCm0dNoaq4DjYnCMY+gdsbqxgcO8xjB0+jYGRPWjUmWBT9DQhHzsEtOpDUHRH9kGCc/aukqbcSWEQ2IrKq/RlquSAfx9kfnRYJ/y+W1TAr7L5q4Ef43TfX78K5N/f+3/mOfx+qfvpaf75fBoc36dbdc2/Nn/edSfju6su3XOr+xw+UL6/UtsNfrp7Zngcr9GnpfnX5Vdg/PHguJOe6a9nSnFY0VF5LTyHT7vjMSJp31YVaInTDFN+R5lsUl//8Qf/iB1jo/jqV7+KM6fPSB5TqPOmhVDAkwpOZHUZl576AeYvX0MoYOLMJz+F0LFjqGSz2O6qOHfY8arCJHnwexXrn7Wqd/XgfDsUNL+Zz+dffPAd4Bc78j0BOKJoJGXsn13B8W+q7zDbvXi81Ubln+sX+7hv8a/fAcDhNctkJ70nlJAKjpsYRMuIqEZQ6Y9RylH09SCdCe0anPImUoEmPvn4w9g3PoJaaQtP/+D7WJyZRLNakgy47qqGf5eBZkAp0bC3QSl9KfWq+8dl797dOP3wYxjZtR8r5Sa+8/fPYrkagBvugWtF5VoZkAeaZbjFFYznUvjwqWMYy/dia20Rzz/zlHicNKoVGPSOEZlTZrRJ81I+ArKxdSo3flDK4JVBJq/x2PETOH78BPoHRzC5tI7vPX8OqzUXRjIrPjFt24PhcbNTAXmL5gDSuMgNs4nBnizGc3nkUmkJVGtNG7emprC4vo42qQOykJLPHUAmFsapI/uRjodRLZfEeJIqaten5rEiAIcKc+SGtqTXaSCbws7RQawsL6FcqUiTJAP7tmbBDbAPhr4NTQEqNAUlJ4QBPvnGBEsOTNiahQArUeSb0qNGa2OkN41cKoogWtheX5KKXLFSAosDbjCMTN8AgmYIkWAI6WQSg/leyYIxKOH1LSysYr1QlV6OgBFEtVZTDZ06jQYtjI4MIxlNSMBAueyJ6Vl6xnURgxTAUelwNadllsj9omqbjTAFENpNES/ozaRw8qGjyLNnSAPW1zfw+qWrWFrbQLNti2wpT8SxIDAPGrxfzEzRUTkrvg1zi0tipGl3ZLQ5Tn3ZNIZy/UIdnJ+ZEuUnAtpCiearhU5gpC4xbBk4tGeXVCtJB4rHk1haX8fC2jq2KwrYSjZL8xAyAkiwQqcH0N9DOdAE3ICHmdUFzCwvo1xvI6BHGVNioCcj7896WywSwtDggMznmck7KGwsIxps49CeUXzo9Ck8dvQEKCokpRbpHwMMpwmPZrAEjaaJmdUNvHLhBl65dAu3FzbQ8Ez0ZjPXB3t7v/Onf/zl//VdX3/eP+HPHQECnLW1tZ5Wq/X7jUbjy57n7fepGN0ZXm643dQPP5j1qyd+BrK4VcT1q9fwV3/911jd3EDvQC8+8IFH8dUvf1n6bvz+A1Ez8jzENSDZrMFcWRSRgcLkrFRwTn/qU7APHMBWPIaa9F0+WJ8VkwA+VYWiBqzgPPPMM3dV1BiEEODwWaIPjggLSICqqEKK8qSSS8pUmuCGX6yxcO0SvWYJfMNtA+sXZzH3gwuwF4sYPrADvZ87Bnc0inbQg9tqwXCqiHnbqK/eEpEBtzCL/sExxHaeFoqa74OjKq/c43wFMiaHlHfQXYAjNGq1LxjsBdAq0J2r0GtPQncX4FJFzfgkHOMgYLC3x5BkiM5aqFCi7sUM3RS1X+Uj4gfbPkjy4xT+XDOrAnCenX0em1vrOJw+iDODp7Cvfx/cugeXXmmMCnQDdUPHRK2Bue2ikrPXLeyhdHBIl4oM7QxMI4Q6dBQ8C6VIBv/PMy/i9vyqqKh99OGTOJEx0KfVYLZrqj/EU5W64moZb/z4Ci78+KaIDBx9+DBOf+IYWnrlbgWHbA7SnHyAc+ElBXDye46Kilpux15RUdPpg8O+TN4Y6QRWAIdUbVbvhaVGyrhM986cfzMP9Vd5u/4Lee+3Wkt+ulfSX/98MOZXxIg9uLbQIJVri6rgjOJrX/tdAThO27nrDWg4bYRqFaTKRZz/++9h7sJlRM0QHvvM52AdOYxyNoti57kUACa9eKq/SoSDOsqH/trr34DupALX0VbLdiKRyF8ELeObuVzuhV/WjfqVAhxuOmz+9PmE/gLXvah0b2LvyaC8A4DDTU9uHHtFQh0fnMSQABzF4e/IjHYyFdJjQ35yfRuNjTmcPLgLp44ewEh+AItzU3j95ZewMD2BVr2MQMeMi3lrcl0Z3DI4ZdAvfRcM3F0aSqnJNTg8jEcefQS54R0oNz28dvU2Xrl0B3UzCTM5ANeMiHwu1VkCrQra28uIBFo4eXAPHtq/C7lsApM3r+LKhTcwOzWJSqWMkGXdNR9lIKwypZThVZK9ZpDGVU3JzkfiKYyN78KJU6fRP5CTIPWF1y7g6twm6noUZjILcopsqrF4uoAcLpQtkihkdWSzbBvjQ3nsHx3FUE+fGNaRn3z55k3cWZhHmVkJaXpUFZyoZWD/2KD019AHh4aT8UwPbs0sSQ8Om+CpCkZn+0w8gp1D/RjO5+DYLRFo2C5VcPnGBBqejharOKwM6dwkmhjqy6I3nZAemnVq4rcoI2ug4dINmhUzOjw4okLTG7MwnInJRjM/dRvzczOosUwdjSOY7UconpLNh4ph8WgEg7ke9PX1IJ1JC1h77dxFrG2U0XZo/BcSQKJogg5Yadm/ZzecJv0b6gIWlgvbtIrogJmO1IBiDioq6N2WiI4YAekhAhZc9GVS2L9nHGFTR3FzTaon2d5e1qxw9eZtLK2sdxR2NPHoGejrwdBAH4KGUoaKxWnUaeH5F3+MYqUhgha8p5yXp04cExBJtUDSvSgdXW20ML+yjvPXr0Mzg1LRIdgaGczh2N7dYjLrtJqoVKtwAwau3JrAxNwC2tw0Cao9D6O5ATxy4ii8Zl246fF4BEbEwsvnz+P2/AK2q224WgjNRgsHxsfEs8cKuOjvSaNWLgmII1h77exL0N0q8j1xHNk9jg8dP4XB/jwpZ8JpY0cRlfZYQaW3T6FYxdkrt3D26iRuzG+gZBvSh9ObTt/uz6af/LM/+u3/5T1Zg94/6c8cAQKczc3NgVqt9ifNZvOTnueN3g9w/N4JAhQ/w9mdDe7uy2DL1ObaBl75yat47qUXsVXawvj4TnzlS1/E4OAgwqGoPFiSoeyIDMTqFZhL83jpL/9SRAZYwXn4iSfQ3LcPW7EORe0Bmm3lQ3YoPX6gTJ8O0kgYiPA9KTLgV3AIcKS3U2TsFVVIEYQUzdQHOLqoPyoRgICpsu/dRp/Lz15Fe3EbA+ODGPnKI9KD0zBsUVLs9sFZu/M6vC2KDAyKD442TB+cjKz3Kl2rVAJVdaVDERUVUNV8zO8CmhLIER8clGF612BUn4ROHxxjSIw+HfMgPFLUWCGnNVCnB+fNVRqVtvlVvvw45P5r8OMUApxrpev44fSzqFRLOJI5JDLR4+mdCIhMtOrB4W4nMtGVKhZKVZGJTkLHrt5e9EZMqeBQ8IHguqUHUQwEseyFpAdnYnFdAM5HzpwQmehe1KAzYcnqmxEUkQFWcNiDc4EUtUQaR04fxMmPHUZLr8LTSJ9SfYvsmzTcBtZnruLa2adRKm2ib+wgRg6ckAqO3SbAZGKTpEe1X0t/pXjFqf5LH+CIgOv7AOc9mp4PBnC6K13+eiJPjaeUACkTTfrr0888g+HhQXzpy1/C6VOn1frGhC0ZGJ4rIgOJ7U1RUZtlD45m4tEnPgv90EFUe3qkB0dkjQTgUExEUfbIVfKrV35V2gdbfqVOXY/HmMEJhyPfCVqhb+Ryvb9uAOdf/9/r6xtvkol+kAoOB4NIs9uB+H5Opo9K/Yzcuz6jHgTgJBPiUN9qUbdTlZztjtGnmxzsUNTu9UMI1YyNnwyKqTzTKKK4NIF8OoYj+3bh2KH96M0kcOvKJUzdvIa1pTmUCutKiYa8amnkDsCUfYWVDk/6QigVSMPFvr5+HDp8FPsPHkSlaePK7Wm8fP4aNusetFgvjEQvXCMs5zLYG9GqwS6vo13axOhABsd4DQd2IajZmLp5HbduXMP83CyajboEtXxP2UKF7qN8S7hpkarELFAknsTQ6E4cPX4CA/lBKbnfnJjCy29cwbYbghdNw4inAZ3Hu+KMa3ZY4k2SKHQ+XLa810A6iT1Dw9jRn0MsFMZWqYSbU1OYXllBiX4xVH8RugP5wzp2DfVLVYoy3FTiiiQyuDmziEK5IRUjacZz2hjoSQrAiYdDEvBy3Bicv37puiivNR0SsVg1CSDQqmKoP4vBgR4BBU3bQbFSx8Z2BWvbFaFliWAD2jDYz0SAk45KZe7apfMoV8pAMAwj2QMrk0MgFBP1HG4CkaCJHaN5jAznEQwFsVnYwtXrt7BdasJ2WcGxZK5ID4tnIxkL4ciB/SxwoVyuYbWwjYWNAuiF48MZ9Qzc649RAEc1s8pfKIigOoeQ7+uR+UYQsrGyIACnP5eHbYRx8doNLCytdpRYbGRSSezcMYydI0Mob29KAES5WjMYxnMvvIitcg2Nli2Al+P2+IceQyyoo1zYkJ6owaER1Jpt3Jycxktnz8m/I/0tFo1ibHQIozmCWA31almM4UZ37sKtyTlcvzMlwMgHOLm+LI4f3odY0BBp56BloN5u4dUrVzGzso5inc8J5ceBI/t2YtdIDtlEWCo/t25cF3nqZDKFZ597Cm6rjIjhYSCdwPG9+7Bn5w7piYrGQzB1wHBttBtNbG1XMLtIYDaDG/ObWK44sI0Ymm4AA9nkRK4n9d1v/MFn/+RdX3/eP+HPHQECnEKhkK9UKv97q9X6kOd5/fcDHJ9q4ntyddNL/L/5tCQa/FKJjKqK//nJv8DV69ekT+6zn/6UuIezoZtmsrJxaxoiro1YvSoiAy9+97uKopYfxiOf+YxQ1LZiMdS4hjxgBUf1nPtKiKymKoBDKgn3PsWTP/kmkQEFLPwKjrquNwEcUXhUFDVSidhAbFBkpupi9Y0prD5/A85yCQO7hjDy5TNo5C00DPbPuYhoTQTbG6gsXcfKrbOiopYdGEKMAKdj9Cl05K4KjrphCuCoNYlVfiWvYZDGxLWKlRm3CEu7Ab3yHejeovLBMT8NW99/tweHvTxUi/OxjE8TutsH+it+Pu6v4Pj3jtfp++A8TYpapYijmUNi9DmWUiIDOj1lOgmoRgfgsAenWmsg6QWwu78f/UJRa0nPI1NoLV314KxqEfy/L7wqAIcqagQ4p3qsuwCH708as1RwVkq48Mo1nH/pJlKprFRwTnzkEJp6GQh05o70QpsK4Mxew7Wf/FB6cPp2HsTogZNSwXFsBrDKB0oBnE4FRwxxSZ9/v4Lzy5mO7wzgdLOb1PxUPUKkqBHgPPPssxgaHsSXCXBOn5Fnkz1yPsCJtepIbBdw8fv/cFdkQADOwQOo9faiwsS3eNz5aq6dfnPGAYYSN/CTS/eLdnC8GC84judEopHvBAz9m8O5X6MenEKhEP2DP/rj/7CxufFbxWIxrTafB6Oo8cOTK0gX1vvpBd1lt+5mtXd9gj0gwFlb37hrakmAI8IC2TERGRCwE1AcZJk1oqlPjMKNx4ZbL6G2PgfTbUhfyIE943jk1EMwPAeFlUXMTtwUFa7S9haa4u1BXw/6qCgQIBSxgIFUOot8Po/RsZ0Y37NXJDav3Z7Ca5eu4cbMEsLpHKxkH7RwAo5Oq2puNJTLrcOrl1DZXEFYZ4a8B8cP7sHh3SNAu4GVxXlM3rmNublZ1Ctl2O2WomrdzaCxCZ0+MkEkkmkMjuzA+J592LFzl1Cobt6ewJXrtzG9vAEt0Qc9kYUeoVO11QVwVIDeRBsu/UIYwXs2gpqHXQN57OgfQDQYRoleAcvLWNraQo2Bv2XK/k6AkwxbOLRrFLGQIf4zNBfzjCBuTC5gjaIGmi7CB2Rp9GcTyGWTcJp1oQum0hmEY0ncnJpDoVxHk5wv4RoDgWYFyYiFgd4UBgf70dPbh/VCGXem5zE1twQzHFMqZE4TllfDYDqK/oiO8uoiLr7xOjTTQDTTByPZDzuchWeEEKASDftxgiYO7B9HNptCubKNqZkZbG6VUW1QFckEBRsoTUzqh6G7SMcjOLh3FzKJNGr1JuaXV3FzeulNAEcl5FSzsrjciNKbkg8XmiMlOkmHc9hkH8G+8VGZdwTbskTpJhYKFdycmkWhWBbObqNeRTQUFMoZAQYFEwh0SU/L9vTj+s3b2KrU0BKdfQZRGk4dOyS9S2tL8yKL/oEPPy5Zvhu3JvHquYuwwhFZAKORCPp6MiLXXKtso1wqyqJ38uTDWN0sYnJ2EaUyaRfkbhM8AbGIgZFcD0b6eqW3Znl9HZMrG1irNFClhLZnSmVo92hODDyHB7LY2ljHjetXYYWjSPf045VXX4ZrN0Xymk4/g9kshvNZDI9k0D+QQCRiwK03UCwUsbyyhdnFAhY36ths6Kh4IbS0oFAs872JyeG+5He/8a9++39+19ef90/4tgBneXl5yLbt/9Bqtc64rtvZY+5xv30uvA98uvcLP0HmZxqZUWdllYaYf/af/hwvv/qKJEQ+9IHH8MQTT4g8M31wpALkuiITTaNPa3UJL333u9ianEXOr+Ds3YvteBw1yqXf51vxMz9Up4Ijz5CuC8BhDw6NPnmtX/va13Dq1Cmk0xlRUpRm+7er4EjHn/DUpBJJufWQZsGsa5h95QbWnr8Bba2Gwb0jGPidE2gOWmiaSkUtGmghZG+ivHAVC9dfgUejzyHlg+PkT6OMTMflStkavFUFh0sN+3OYqCHNimwDboZUUbNwQyhqmj0nFDU79Fm0A3vhBlKyf1Hqg0af0qvSqYKppmylQPmrfr0VwPGviQDnHkVtDceyR3Aqf1KMPp2a8qkhVY/9jQTB7MGZLZZQLFWQgoH9gzkMxEIIuuzBaQrAoUw0fXCK4QyefOpHuDW/ilQqg48/chrH0wH0oS6UNpnzNr3eLJGJPvv8RQE4Pdk+PPTo0Z8COMofRReK9cbsNVx6+R9R2FxVRp9HzmBo54G7AEcppiihofcrOL+KGfhgAEeSC511xK+gqEodpaJNXLt2TSrDrOCMjA7hd3+XFLWHxeNIvPPYx+W0Ea5XkSwX8cbf/S0WLl5GzIzg4U8/IRS1Wl+fiAywZ0fAk+QiVHLVZm9QB+Cwz1HSHh05bN/TSAAOTXylghN+slPB+fURGfhFAI5kIQxDaGq+brivxNHdGNbNf33Xp9s7ADh+2Y3PfovCApkxIDUEJ5hQru4dyVtOHG6ONGIjwPBaVWikqRXXRXUrGYvi+JEDOHHsELPDcOplrC7MYnZ6GqvSk1AFJww9VhjEJZJJpHt6MTw2JlnyWDwhdKvzV67h2q0pzK8WUHUDsGI9CCV7EAjFRSVLzA/Z4O00gVYNzcqW9PxYmoNcOoaHj+0XA8RsMo5qpYypiQksLcxic30V5VKp0wzrwjANRKJxCfx37t4r/TZmOIqNwjYuXbuBm7fuYHFlDe1ACKFMDjqrN1ZYQBlxkunRkEzRLVqaDUdTMtFsWKVwwPFdezGc6UGlWEY8ncb1yUlMLC6iQgNRAhbosAIaUtEgHn/0FHoSUZE4qDUaWNsq4fb0EhbWtlBt2rBCbD5vy2eMWhpCpoZquYJEIol4KoPlzSJKdRsNm5RCKp0ZCMFBXzqG/EAWAwM9so3PLa5iem4FW8UKPD0oD7aBNsJaA4PpMIxaEVtLs1iYnUE0k0Uw1QfEetE0UyjX2KjP9ya9KYHTJ4+ISle9UUOlVsHy8rr04DSorhqgiacy1YxHLPSkY8gmIuhNZ9BsOlhcK+DO7Bps30TQF4HoUNR8TK3clDoVHHE3F61nAdHxkC5jxmthNaTabGGl3MZGuYZ6k0Zwyu+Gjf30YzA1B+WtTVFZYQUnkUpjq1hFrU0jU8WTb9XryCQiCFL1rVlFpVzE2K7dCIbjKFWamF1aEwCpsro64pEQgrqDWnkLLerux2Loz42gUKpjbbOIZovNy5bERnCbcNtVhHQP/akE4pGIvO9apYUyGZ9tJUxApcJUyECabuAWUC+XpDGW9EkjHMftySkxURXhDNuGFaDCnoNgsI1Q2EY0HIDbaKHdsFGrO6jWNdS9MBwzBduIo+FSXcnmszI13BN78s//6HfeBzjv+gL880/ICs7Kyspwu93+T81m87jneXEfyPj/0m9iVi7gCoD7Db382d9sZb/RdJiGBdMy8Z+/+x08/+Lz2N7ewvGjR0CJ5tGRMWmy5vpLhclEAEi2GggszuHHf/mXCuD053HmiSfgHT6MAilqAvgfbGDEr6kjaU0ayfLysgQhFBngi9dw+vRp9Pb0giIDzJ0rehqTQj4v1X/WVdLIo98YhWIMCojYMHUToUAQZgOYfukaNl68BaxV0T8+iLGvPoZqXwDVQFNAWdywxQentHgVi9cpMrCAgeGdSOw8IyIDiqIm73K3B0d90nsVHK5dpK3wMAIcEXrhJtkuQGtfRsz9G2jOPBx9EIh9Hg1vDxzEhaLGNdiAKaf3ldLU/VXg7lf1ur+x/Gf14FwtXcdTk8+gWN7CkcxBnMqdxN7ePXBFnVmDQVNMXUfRczHFhFWpIkafCTeAfYM55AhwvBacVl0oauydrQVjIjLw7X98FrfmVpFOZfGJDzyME2kdfVodQaeuqu62i5AWlArOK8+9gcuv3kEqmcXh0wdx4qOHoYVbgJgPKzU6TWMFp4616asiE10sbqB//JBUcGj0adv0OulUAGQh9umHZJDw4yjFTenB8eVi/bv0gPP/V3U/f33et6Ng+1MX/KYmXPmr/7z4/YWco+y1sqygzI8rV67gh08/LdXhkdFh/O7vfhVnzjys+qvES0uDSWXYRg3x8jbOf+97mL9wCREjiNO/9SlETxxHY2BAjD6b7E9kJkOjIppKPBC8dwss+Ndzf1LJr+CEI+HvGqbxjaFc7ke/rPvxC03LDn0g+odf/+M/Xd/Y+OQ7reD4mxErON00NVlOuzjN3YP4rg/MgwCcVEIas+9S1FiJMGPQMmPwBODEpWH53iWrTLoyR2eDvA23vI1yYQV2oyZGn8lYGKNDA9g1mseOwX5k4xG0W000m20J6qXk127CMg2EwxHJhutmEPVGEyvrG7gzNYM7s4vYKFbRYo9LJIlgTAV2MIIQ4S1RpGJ2z5FKTbNWRrNahtOowkIb/ekodo0OYnx0BEO5HGLRMJr1qvQxNBpV6X2hWzHVNqLxuNCpjBCrLA3MLq3g9uQ0ltc2sVUqC/0rYEUQyvRDDyfgGZZk57hPGQ4pZsrfpaXbsAlyOqaWu4ZyGEllgWoDC7Nz2HfoMIqNJubW17FU3BKgJpQL0il0DQd2DiPfl5Fs4naxhKarYWJ2GRvluogMiBQzl2G7gYDTRDxMmWkHiWQKoWgCC6ubqLZc6fmgrDFNLS23jVxPCr3ZhFwXpaZX17dQKNaEZtdgMYsqXWgjhBpGe2KorcxjfW4alXIJo3sPimx4CSFUAzF4ehiaw+M9xMImxkYGEI1YiMXDYoJ56dJVFEst1Juqv4kmabxHA30pjOR7BTTUi2UUixUUKg1sNjzxRuoINnf+75M4WMFRuTZSGbkBGdKA6ohUNissHIdMLCSmqkO5AcTTGWzUbLx28SoWV1ZgBS0RmfDa7MxxRBCAVLl8Lof80JAovT33wo9RqjfRZuGNE5vgu+M1lI6F0JNJYXzXHpkHrHydv3YbZlj1gTmUYIUtYCQZDaE3m8bIyCiiySwu3riDa3em0aQYhWlBD1Chpyn+Tb3puFRxBnP9CMdTuHhjGnMrBZRr9BTieRsIdYBsMhJEJhXH8PAIYqkstustvPjKawJ6uZ7zeRQQhzb0QAtmgIEg9aeVHDXnKmW7G44Jz+A9jKBFo3toyCVCU/lU+Mlv/Ov3Ac67vv6+zQk9zwssLy8PO47zrUaj8ZYAx9/sRSRA1xGJRO6a3/neEqRCX758GStLK2g3WjCCFi5evYKJ6UnUahXk+/tw8OBBCSapTsUXA1Or1US0Vka6vI3CtWtw1rfETDGzZw8Kw8PYjsVQ57NDau8DvJRyugrcua9Vq1Ux5COdhD9TkXJkZATRSFREBh6kB8dkdZ0QyG3Dlqb/ACxPFxW11vQ2gpMVRCtAqCeKypEkSj0e7BBgctNqbAvAibTXEbE3kPTKQsssWYPYiu1D5U09OAyS/c95D+CIXZbIWHNpUsIwTPAE9Rqi5gQOjVxEb6aBSiON87dHUXN3oe1GpbeRzx2l4AmIfKqN3/vpq3Q9wLC+J4fc34Nzfz9w1axi1VrDjDkP22mhr5nFgNOPjJaB4VAqW/nJcB7VdB2bNHhOpBCNxeFtV6CVijBbVYTRRsSiyTFQ93TxwaHR50Shgu0mzWdDGErFMIYSsm4ZIbep+mNdJSbRLtlYntrE5lwdwWAUvSMZDOxLo66VRGRALCDEqFGTCg6qK6itTUDXXXiRHmjxflhRWhlQDlwZLCvG5fsVnPdkYr3tSR+sgtMNcLr7cUjTZwWHCo1cW27dvo10Jonjx49jZHhEgLFUFql457RFRa2nWkJl4g4aS6swXA29e/ejPJhHIR5HPRxGX28vdu7ciUQyruioHRO+eq0mqnDZbPau0m+3dLuszRQ+cjwnHI4+GbQs9uD8elVw/tXX//hPN/8JAMev1vh9OKzi+JUbX/2GAyTI8T7Q87Zz5EEPeECAs7G+qShRpIuRokZaGgGOUNRiSmBMwiglKcJjpEgtZp6eUMSqxU206zXpbaDCFY0oB3pSGM31YnigRxrSgwQyVkippFBFzXNhu8wuN1EsV7C6voml1TUsrW2iWG+jRf6yGYEVTUjmmiDE4+Slx4nLXholVMBSc6teQ7NWEXlqp1FBOOBIINuXzWA4n8cp6YDWAAAgAElEQVTwYE5UvCw23hsBhEJBZe7EYNLxUKrVpDdleW0Ds4srWF7fRKOtNPLB/qBIAqFEClqneiOLpXCx6ReiDCvbugM7YMOl6yIrSakExnv6EaV6zNoGBkd3YGV7G7Pr61irVaUKRGsMApyoGRCAw8CX11evqwrO1MIqtmt0cQwrHxLPQdgIIB0Noo/ULH6eoCUB652ZRREQIOFCAINjI6R5GOzvQU8mgXqrKk31xXIdG1sVlKptJRUtZqw0WatirD+B0vw0VmenpQ/ooQ88jpJrYrXqoMjmUitCnWSEDF2qHP29SQRNDdFYWJr/JqdmsLpWQrXWFnlkVkqo0JZJRjA4kEEmFoHXbKPRaGGzXMfURulNAMeXFfBzPf5cE+W9jn8BwQr7rzhmVJ/bNZpDXzKOVCKBYDSGqeVNnLt8DctrazApHy3u1LYorrFfhj1iqVQKphXCVqmKF1/5CQrlmgAcLqYEhqlYCKP5XuwYHEAyFkE8lsDK+iau3prExVtTsKKUCReXTsSDJvbvyCOXTSGTTkoguV1rCBC6MT2POhddgw7LrDgZolTHc2dTYcTiUZkHr567gZmFVVTrLQT0ANoNBlAahvp7ML5jCKl4BOl0Fk3Xw/TiGn4inkcaWpS0lYiSQSUNW52OMAIXalYSGUgqI1PHM6CR3kmPDoJ228FIT+Lazr7Ud/7NH3zqf3vQZeX9496dEegAHFLUvtWp4CTur+BwTWbFZX5+XujOO3bskHXrzapcEICzvLgsAMcMBXFz4g7uTE2gWNySNfDQoUNIJdJClfQBDmWi6YOTqRRRvnMH3mZRhAgS4+PYyOexEQ6/yQfnbT81GwK7XgQ4U1NTmJyclOs9cOCAiB3EY/G7Rp9v14Ojkkf0yGjDo1gJfXBY0W8G4M5VEJtrIlbVYKRDKB6IopBqi4paUNcRaJWEohZzN5HENtJaTSigBb0fm+E991TUOiIDrLqrl1JRUxszPby48DLLpwAOk1IEOBHjDo7vuo6B3jZK9SRevTyAmjuOlhOFTbNQUci07lLU7vXg+vvp247oe3rA26morYU2sBhZEQZHpppEtpFG0k3CQojDIplyrstUUStG4zCyPUgm03AKRdiFTej1svTgUNTFbrlCUauYUfHBmS23UGypvqaBeBg7vSJSdgmWXVPzkyI5ngG74mJjvoTtxRYMPYh0PoHePUm0jQps0t86Rp/smWIPjldZQbswg1BYhx1MwwllEAinoIEiQ7yvjGGUkaeoqL3fg/OezrGfPvmDARz/3/lzVFF1Gau5EmdQoXFyagp37txGIpnAkSOHMTw0LPdW0dw1WNxvW3VkS9uoT0+jtb4hyZH0+G5s9fdjPRpBPRhELpfDnj17kEwlZT4wPq1Vq1hdWZW1d9++fR1DUvaMcy9XJq8qaYG7FDXdMr7x69eD8/Wv//sNATilzDvpwSHA4ReBjf/FG+MPTjdd7T2bYQ8AcChTu76xiWbznora/TLRXOC6F0Mxy+JGKbYcNkyvhXatIhWSVqMJu1lHwG3D0JgJB7LxMDLJBKKJFCKxhGzURsCFTcWpShUbW1vS70JqWq3BoNsArAg8IwzNDMEMRRGOxhXE0jQBJ61mUyledEzlCKqa9bqAnHa9AoPSyHZDys2hoIVMKoE0v5JxJGJRhKX6AdQbDamWFOSrIs3mlQb10HRRymIfiR4MI5ZMQw+GJBgVyhSBAQN4JwCdNW4StQwFcEhR0wMuTM/BsR3j2DUwKKVvUpGuTU5hcnUFVd4bauozI6F5yETDOMXm85AhHkB8yC5du4XppXUUa/QwsWTZd+y20LHGh3NiwilLteehWK3j2q1plGp1qdKILWW7iUTQxOhQDv39PbC9lhjb1ZsOVta3cXtyTtTZVD9VE5ZTxlA6gvLiLDYXFyRj+sgnPitVlsWtKopNlvPZ/+IhEQ4j15fBUD6Ldou0AlWl2NouYXpuDeVqE7rOz6Gh3WRlz0NPKoadI3kMpLKy+S+ubeH1mxNiysl7S6DaIaJ1yGr3wDTpbszKcEVh7xGcFnrY07N7DA+fOCyLmd1sSIXw9esTmJxfRrFCTwVP+q4oa35w72489shphNgIA09oiJMz87g1OYNNATiqDE6RgR1DAyKawSqg02qgWq5icnoO1ydmMLO6iUAopJT89ADyPRl89NGT6EkqeiEXPYoL3JhexMLGtnjy8EWJ76G+Hjx24oj01Rg6e61ojFrC6xfuYGmlgAZpi4YOu9VAbyouIgonHzoixressjIBwHPfmpyHHQijrZkQwXWxe1e9BwTMvgmpvC+LUqzlEFBLtYzX0obWbGDnQPZHD+0d/taffO3D33rP1qH3T/yWI0AT0EKhMFipVL7VarVOeJ6XvB/gcCOlkecbb7whoJxN+gQ43Eu4RvD7Wq2GQqGARrUu1QIrFMLZ8+dw9vXXsLS0IGqLn/jEJ0QCmgCBew/XjBg8JFt1RDfXMPXyy6gvrQk433n6NCo7d2I1aKHKQEHKGG//ol+ILwbCa2MQcv78efni64Mf/CD279+PTDoLt83g2JeJVgbJ7CFSa6vqu+NLoxQZqciksgnAIfXEQKgVQOHKItyr6wgVHcTzaYQe34lCso2aziqmJiaTYXsTKM2hvTGBSGsTeigOJ70HtcxRlLX0PRW1LploJTCgZKJdpyX7HCsVVFHjo8xUi4GyyESPZV9GIlpEw+nF9PpDqLOC40XhuBR6YXXflEpHd7O0UpV8+/F8r47wq2w/V2TArGLGmcWl6lVJ2A15eYxZo8iH8gJw2CMjzdzQUDV0rAUM1MygUMfNWhOpQABxzUbQbUjCk8wfqp82IklsGHH8+PoEFgsVhMNRHBvfgUMRG2mnJD44QkcKGAjCRL3QxOS1BcxdX4dlhTG0O4/dp0egRdrUh5ReJrIVuNegVUZpZQKrE+eFIh7qGUasfwyxTB4eWEnjnKLXnnCFf45M9D0qVbddwXt1P/7rOe+DU9R8wQu/GOD3rfP+ce2bmZnBuXPncPa119Db14OPfOQ3cejgIbm3Ng3o6E3H9c1uIVHYwNzrZ7E9NYuIHsT46dNoj49jK5lEKRCQqnhfXx9CYfZ2Kw+vjfV1TE1OoVKp4LHHHpOqkQ9qfE8itbdS/Vd6cL6jW8avocgAAc76xieLpXcOcDggvjMsB80HOn72zf/7e9aH8w4BjmwolGyOJBHoGYcTz6Oh0VOFi4iihDHyZMWD/imsvrQbdSTpTum0xViT/S30DmDW3m3WpAk6QvNKg4ZqSiaaql2G7sFtt2HbKjMncp00gNQtCXgbriGUtEgihVicTZuaSCJzC6SqFSlvbASTZjKLamQMpBsisdyolkWeml4j3Ohcm7S4KixdExd4Gk3ZTTY+CpdCvqiOIzLWLj3iGTBa0ChVGYogEosjmcpI9o4ywkJXYHmeeSYngIBwez20TVcAjuO14NKIMRnH3v48RjK9sHQLxUpN6Glzm5tYZx9SMCj9E0EN6E3EcPLQXkSCAYSCppz/4pUbQltiXw2vJ6Az896Sys2OfB8iZgCNeh3hSFTA18TMEuaXV0QwwjJIj3ARp/z0nl0Y2zkKB21MzkzDdnRUG44AnJarZBdDpguDGbR2FfXVRTS2t4U6ePiDH5P+kLUinaOVCg1lGDmW2WQUB/ePo9mqSaUkGA7j+s0JLK0VpZckoDNrxpIy+1RM9KZj2DGUQ28qjcLmNu5MzWN6daurB4deGOTlq4WQmyclPBn0UGCBixsXI/bfkA7Zk4jg2MHdOHFgL7xmVTxojHAE525O4cbUHDa3tqXpkEadQTOAI4f245Ezp7Bd2JCys+NqmJ5bwstnX1cVQwEipE0YOHxgL8blWmOIBFkFAiZn5nDl5gQW1opwOF+oohfQBLj91m88Kkp4NGJlIHpzcgbnb0xgcb0IIxzD1taW9KztGhnEhx85Lmp54TCd0T0USw2cvzCB5dVtlGt1tJy2mCCODg7i8P692L1zFJXtApKJqCy47L85f/k6ag1NRB+0UBCwNJSrJaHzBEm/FJU+SwA6De7YM8SxEINet42g5iARMmjq+n9+8bMf/L8+c2D4zn89G+3/Pz4pAc7CwkLe87w/bzabpz3PS3UDHF9ggJWQCxcugL5qpHkxq+gzAvxPIkI2YuQJqej+6KUX8cyPnsHU1CTGd4xKE+7oyA7JmIshH1UaXQexRgX64rzqwZmYQW5gEA9/5jNwDh4Uo89aQEmqP8jL78HhsT6NhEpHfg/Om1TU5JRvLzLACg6ZAiQ6NOy2cOxp9BmxLdx85g2sv3ALVrGNscO7kfud46jnTNR1W6rXYY0iAxuoLF7D4o1X4RRm0ZsbQWL8Yegjj0oPzptV1DrulV09OIYkDlTSgqBHajwU2XG2EbCvwKh/V3xwYI3Ai34eLW0vHC0hgiRUUSNFrdsHRz610GAezFvoQcb93Tqmm7ZGkYFr5Rt4evo5bBU3cTh1ACdzJ6QHR2tT8l7RqwOGgVYwiGtbRcwUtlCu1pDRLOzL59AfC8JyGpKMoioajT6posYenCd/+DzuLChA/fFHz+ChFNCvNURWWpLAtid7K3twzr9yDRdfvoVEPIMjZ5RMtG3WBeCwSq3ujbJEoMjAlVd/iFJpAwPjhzFCFbXRPSIywD4dSUy+T1F7t6bMP+E8D1bBuT8mvvcz2TchkYkWj62nfoDR0WF85StfER8cubeSLdVgsme1UUV0u4ALf/93mDt/CeGAhQ987nNi9FnviAz4VF9fJpox+1ZhCxN37khy6aMf/WiHBsm55lMiVbVXUdRcJxKN/oVlBL/5ayUTTZGBP/z6//Tv1jbWP1UqFrM/q4IjTxgbCeGhxN6Jpt8Q6odp5Mgr5BmORiTTLVkdQRSKt0wajbw6Des/9b0/ld7q7/f/7l5LtsqGMDoTZSqeXnnOkAYTCYeRSiUl09ZgBYf5McMCohnoPWNw4jnUPUtuorSBdSwDJNsmbumOokERrNgMyhy0bEe41wQbDKZo8mm6NNgUgpWUtMVdnqPV4TsS4JAKxsZMjUagpPMYEZiROKxIVDxqxE+F5UPhyHH7UGVmgg3SmDi+IkXN62g1UCuXpbmRam0M+jynpboRWK0Q48d2p7GMUn+eajbVTfEvIcBiFckKRRGKxhCMRNQ1CzdYOdNzMJgt0AluOoGxY3pwApQoJFSyETENjKR70J9Ig1zyWsvGcqGAtXJJRAYYJMsG7jnSm8KqTNhio7DqOWEP0EapLmCBss9igufaiIZMqfgQNJbLRQE4oVgci6wAEPg5FALwhBpgeR76s2mkMkk03TZK1TKaLVeqOGyuF+DErVtrI+jV4ZQ20VxfgV2pCrjL7DmAOnt1HG4hBgz6O7TbSoY1ZKGvJ4FEMibzuFSpYG1jG7UWBCgq0Ko8WdhD0t+bkmpVs1pDpVxFudpAjc2f/FyCNhXAYO7zrkM1P0kH5PiPCM/BeRU2NWQTUaRjYQk9SIPM9uew3fJw5eYdrK5vSCMs5wWLNj2ZJPp6s6iUikjEE+jtG4ARjOAn586L11HT7vBvXQeDuT4RfmCvD6lloyMjaNuu0Bev35mBRgAsc5lGnwHsGs7Bazfk2vP5QYRjCdyYnMPE7JKMnSQzNBeZRFSqN+1GGfQgzWYzyGT7cfvOCmYXVlGuVIVuRqJhKhaXymc8EkajVkR+oB/JZEJ8dn786ll2FMELWLADGlqE5TrnNoU3GJAx+AjKvGbPmlB7/B4gt4Gw4bbHRvLfHuhNf/uxg0de+czJvOKGvP/6pY7AzMxMTtP1P2s26o94HjKmYaie9w4lmJxwGvmee+Mc0um0eD3QlJl7jspyKoM6ESPoeHywAvjSKy/i6Wd+iIk7t8UL5/d+719gaGhE1L1IG+UaGrLbiFVrCK2tikz01tQ08vkhPPK5z6E2PoZSIoGmXM+DNcQLbZiS86IU5sm+Qpnop556SpIuv/d7v4dTJ08po0/OUaWLqCo5sj91KjiyKXYoqex54eczuIqQEkp/CwNh28S1H57D+os3ESy7GD+6B72fOYLGgImGaSPgugihITLRVcpE36ZM9KIAHMpEe0Nn7vbgqHdmEk+5pSuKmqKOB6T/hhUvfm9KwoWXywpOLDiJ1vqfQ8cyAsFRNPTfgm0eAAIpUZFk8YnS3dzr5Y7eHceflcn+5Uy9+ys4CnT580ldJ3twrpdv4JmZ57C1vYmHeo8KwBlL7bgrE829kEkeLx7H7XJFVNQqlRoSno7d/X13ZaLJ5qDIQDOgfHDYg/OXz74kMtEEOB99+AQeSgU6IgMNiGFs25Ven/JaBZfP3sRPnrssMtHHHzuK0x8/ijqK0HRW9ngNvHeGAjgz13D1Jz9AsVgQgLPj4Gnkd+wFc6Gyb8vur8pnEoOQ/ihGn4oczQq4EhnohGOdGO2Xc2f+S3+XB6/g+HNShr+r3EmKIQEO+/qeffYZ/OAHP8DojtF7PjiMFzpiLJbrItZsIL61jsv0wTl/CcGAiQ//zhegHdiPCn1wLPpVUepZzSWJD7WAVMS7AY5UYCWzzTBMPSM+ba7Vtp1oJPpt07S+mc/3vfjLuou/UBHYFxn4gz/8o3+7sbnxqVK53ENgoua+ivQ9x+n00KgPz0CZGQw2hIo3gYAYVxRdOHhUXDLZi2MFpReCGXk+zHyoCHD8Te1uv4tCOXfhyr3v3+p3bz5WFWO5cHHToQpMN8Bh7w8BTgSp5D2AQ96wQxWe1AD07CiccA9qLlVgfJleAgE2MFNppIUAMzNuGyEaJ3qO9DCwiZO9KzWaZnJVsVtw62UBGWryKA6s0zEVZWqOVCgBProF3bDU+AQjMKyQjJNUWES5rfOZOmZMnbsg9+ReuZ3N7TZajTqa9YrQizS7JQBHejH4Pp3sO0GLmriMAHW4VFchuCI1zQwiSHBl8ZqUYtZdI7oOqJIajngdMKB04BGYUHFOfF/YCB9AMhhG1AoqZ1zXQ6XJoN5GW9ToeD3K54G9E4loSCpOHYselGs12B5b41n9Ugsw/8u+IwarhhYQihOzpewnqdRaShGmk8Zgf1SQGz3nmBmAHQDanou2TUNLzld+bJPRN3SHAKcJp7SF5toq2uUqAqEgQuT8h6NwAhZbZsWZm/Oe10Eql2VpiEYjMj7VGr1klBQ4qz28x2rcPEQjQcQiIZkTrVpdBB74+RlwcdwJLFlFkwwJ59Zd073OXBHlGyUTHaKVEuttAt4FQ4m0Mxe+WCIlJqzs5ypXagJ85Zx009bptxSA0xGXIF+c1EeKEdADhxQ1MX51Cd5MWAbvjSMZ7J6eHuiGKRWWpZVN+V4CF6HWOEiEg3BEDtVDMp5AIp3FZrGM9UJJgJPQADVI5YvA0yV9MuAgFouIVOp2sSWqdg1WXriAyrGUYiWnmO/RRiwWFYU2guup2TloekTGusUsEmwEDMJ+ZlqU6mFAV2akrNyI8WHAgeXVEdbdtYFM8qWR0fw3d/UOnPtvP3V8/Ze1KL//Pm8egenp6QHNMP602Wx8AK7Xw0SIrN0dHnnbdVCqVoRuRoDzyJkzimLWpiw673EALccWgQ8GeexP5Fx79RX6z/wjJibuYO/e/fjyP/+KSODzeZc1kM+k7SBeriG4vKoqOHOzyA3mcfJTn0Rt1w5Ukkm0WBkSmWMVBHMd9unVAgBYjSfVVjjy7l2Aw+83NzfEq4IAhz9/5StfxalTygdHHMeF0iYhJmzPQcOmkiFXOVafdYSMoFDUmBzjcysF5LYL0wkg0jZw9enXsPbybYTrGnYdP4DsJw6gOWCiaTgiFELzZ6u1JjLR9MGxamvI9A8hOnoSGHoYRaSkskmwRxBDg2YZW6EyKSqnrnc80wgk2VjPzyoUtSKC2i2g+G0YWBYfnIr2ESB0BNAzrAOrpnZHlEvu9g8ocKEAKdft+3up/J95HQSF0hNoGHf7d/3Z0914zeP8LLRvLO6LF/H3fp+vT/fxj/VleHn++wPKsl4Wo8/n5p7HVrGAh3qO4MTAcexI7oBuc12iVxelux240QjuVGqYL5VlzY07Gvbk6IMTlIoM+22pQNcMWNjWFMD5q+cUwOEa/PjJo2L02ac1xGCac5k9PpZnobRaxusvUSb6hoChY48ckgpO26jRRVWSrjLvuBc7dWzMXMV1Gn2Wt9E/dhhjB09jePyArKsqD3kP4JDKJPebc5dVQlOZbovkjdwnFZGJw33XvO++J28FDv32BD8I9s1630rYwT9W4ptOcoD3S4lRdAJqgq/Os6f6hlUVhMf5FiTd78Xved7uY/3n1H9m/fPzmngcv/znmuf0JZHvAj3pN1Ff6hlRyUD+e38e+2Cke077x95TEVQ+Nt2ve/016rz+WPi0tO5rYeKX73fjxg2RoH/mGaWi9sUvfQknT5/peGipCD1EJcVGA4nCGi59/x8wf/EKwrqFRz/zOehHjqDc24NtsnkYozOGkJ5uPrUaNjY3MTkxIcnExx9/vCM8oBL9Ynp/9554aDuOEw1Hvm2axjfz+fyvB8D50Y9+ZBw7diz2+7//P/y7wtbmJ8uVaobBtvhy8GNSOtJuwzQ7nPZOs3ql3kSj2ZQJIzeIwav0FqjWb2lWJLixgjDY/0CtbZUzUtWJDnhSE0BVKXyJ3Hu/8zMMP/vvPsAhdxn0Z5GcMHckZrRZUTIQi8SQSaawtraKWrOFJgJo6iFEeodhZobhhtKoOTT0MoWDrM7RRDDgIuQ1YLlNUSyLmPwbULc9VNsBuGYIlYYtvjdOq4UmFVU4cRgMSgCpoc2Hl5uFbonqF8fBNIMCKAQEMoCkNmin0iUPuzi0v3k07g+YVJWKG5aLNk1A61W4DQV0hP3U6Z9hhlsMvYXfTVpSEA7Pz/tBY8twRMwrxcXasdUmQQUWVWqQ3A+DaolEparjSrAhU4N/FUNKlRFSAae6Z9Isz+MMXbIG3PzkOKnk0RuoIwWraWi2W7CCYSW33FlQ1HW4UtFShqX3+PEMcBw2TfqO4qRpSC9OCzYlvS2L6qxqYeKc832d2Djn2rCcFrxKBfWVVTSLZSBkIrRzGC6bgvUgAjSg5CYvzf5+86+tyGSdbLKAMPGsUQBOKjLSO8MxcSQRIConIgvL4AUCbhyd12Ypz3C7LopnMpxcgB1Kb6ux5b2ggATvG8dYaHPyfqqpl/OQVRtmtpU8K69NzRIeTyDK95cFWsj1pC5osqn6TYwE/6wE8p6IApvMWVYtFdAXYMjvOxshK0QEIvIZ5brUsSIlLRl2NeYK3LtS7eQaT9DC6+F16pSg7dSu5P7I2tEB3x5Nx3S0CdT5GOgKDGo0m6XIAH/HZ7Cz8YnDuDwu7BtQAFqzm0LZiZv2RiZu/fiTH3z439c87bX/7mMni++Djl/dCExNTfXDMv9tu9n8MFy3j2RbbrB6Z51peQ5K9SouXb2CRCKOo0cOq6Yqm1Vi9aw1KNhiKBqiUopy8cpLT+P5557CzPQUdu/Zj899/p9hZHy3qP/xCdaZ3Ww7iBerMGYW8erf/A2Ki/Poy/fj8Ed/A/YB9qmk0bbYJK+8z7insXrECj1pcr6qG0E32QndVQDOxZWVFangMBDhM/b5z39efHD6+/olURGgxw4z8J6DGnvRKjSKrMs6m4olkIwkBORznWVygg+c02gj0HRh1Bxcefo1bJ+fQ7RtYuexfej75CG0B0JoGLQvaCGqt6HXl1Ccv4zVW2cRbRcQS/cjOnIS+uhjKAUysu/wAaTXje2wJ7SCWq2FVkvZPCTiYURjEdmXWnxfJr8IytobcBuXELX/Fqa2AlsbQBmPQ48+BOhZQGM/SlCtvbYSVanV6tIvxQpaJBJGPB6/O27dlBwqN5XLZbkWjhuPY98qx9gPUP3AmveDNBqel2PuH0sKo9+j5fcP8Ly8b7x/fh8XaY+k/foBmx84b7kFXClexfMLL6FU2cbBxH4c738Iu3t2wXAsmKxge2ptrpsGbhbLWKxUUWu0EGm52DPQj1w8hIhGumBL1NJYwSl4Fpa8IP72xVcxubSBeDyBDxw7gMdyMQywd4oKodz3nQBMx8TmYgGvPHsWty/Oix3CgZN7ceIjB6FHyRO899xyrWxXt7AydRl3Ljwvxt6Z4QPYceAURnYfRItUeCHaiCa0fP7SdlmMvEm1D8YiiCWiiIWC0nNGSX4CbbHNaLckac1xZsDO+0AaMhNqdz2oOgEvz8sx5rEEnrwPfD44xj7Q9O8d7xfvm/888T7598+/Zz4Q4bG815wXvvEk7x3P7QMGaSMQRTlHrsE/lr+n2BWP7wbL/vPK8/FYfvF3vAYey2v3QYsPbPiZeM0iNW/bMgY8nv/331/iI9eVz8/jOI95LD9TMpmUa+mOW3h897GcpxxjznmOmw/a/XHzZaKZPHnxxRcxOJjDP/vSF3HyzBkl3MR9z9MQdGzE6zVEV5akgrN05RqiRggPfeRjCJ8+hWpuAJs6Xfr4rOvQGcM5tuzlhcKWCLtwbChtL3t9JwbzYwZ+RlsAmedEIpFvmyHzm/m+XxOAc+7cOTOfzyf/5b/8H/9sa3vrY+VKNcoMvM6F3G/StWm8qDIsbOBl4MOsOzPk/uRh6K+6O2wJWATqsIIQMBU9KMBsCCV9mbV7MCrAg2zHCgiwasJvFMBRwT8BDildJhKxOHoyWSwvLaLSaKBBt2EzhvjACMK9IwhEs2h7FjRXBaS6YcPSyT+qIGl4SIcNJEPkfrN/wUXdBWpOACVSoBwqN1FKWYNDP45WS2hrTptUMx02FwQGcQQUVkiCeHGK5VhysnXctvkpJGDr+Ab4RU6pTnUG4i7M6wQFjHmZjWGDKL156JPDPgxKCPIeUVJS5NLZS6Rp0p8hmwezoARWQpFjFoOZJDZJNmTRk+bETrAqAWsny9KdPZEgk1kgCZh9jX4FCO4GoF0Lkb+A8Fzdx/v67/5CxwWAf/czNt3nUuBCLec+7g4AACAASURBVG68DwJwSFlxXWm+5/1xGHhbpOBpEoBLjlLXxPmc2WICUModt7eLaKyuo1WqsHEKwdE89HRSxAjgmGJcdy97wZ4kJQzgX4M/Lt2LkT9OfqZIMlXiSk46AGWtA2jpYbR1+kzogF0XE1kGNhr52B11PxK3PBqSinhER0mKfhM6gYQSf1AASvkZELAQfNzvO8Vr9Q0Tu3X2/eeKc4HXeq8Mfc9/hMBJGfXdK7f7n707q9U9Hn7GtFtFkTwXAfxS5WKvHkl2vC6VIRfKUadip6pEBO2q0slAVvLNrJKxmZl+G8EwbGZTO+CIpjsEywQ3pEBSdCNu2hjNZf/qQ8cP/dl/8/GTypzk/devdAQmVlb69Hbr/2i0Wr+pue4ACaMG+xQ7NBrbc1F129gqFcX3KJtKyRpqCR1NZZftAFMq3GlMAfntVgPPPf13OHf2x7K2ZzN9+O0vfBm7DhxANJUS4Gt5QKjeRHijiMDkPH7yve+hsrqEbH8Wez5wGubJ42j19QrAYYGbc5eCMKRuELjMzc1JkEdzZn4xyJE520m4MLChgtrLL7+Ms2fPytr18Y9/XADO6OgogqaFNiueFAFxbaxvFbDI/sSFRdhNGwd37xdD4EwqhXA4JAEQe/lAGfxiFaX5ddx4/jy06TISXhjZsRx2fuEReEMxtCxHgIXp1uBtz6A4fwkbUxcQc7ZgRVIIDx1HeNdvwIkPy+7sA61SeQuLC0uYnV3E+saWBHm7d+1ALt8v8sfwyLgwhALdrC2hXTuPlPcDRIKbcPUc1puPwow9BM3oRSAQFgl6rsHNZg2bmwXMzy9hYWFBaKb5fE4am1mV8wNff12iQSqDK/oI8XdDQ0OiPse+we4gmWPC3j7ej9XVVQk8e3t7RWkvk8m8KQDnsQw0eSxV7Ri48XxUiOLn9LPwfpVhvb2OS4XLeHHpxyITPaIP4Wj2CI6NHEVYjzArpZJTHrDlOLi8sYm1ZkviIL1cx3AygaF0DL0xRfNl9YsVnE3XxI2tOp67eB3zG0VEohGc3LcLHxyMYzjkIczEFhM4dgDtcgsr0yt44+VLWLy9iVAojF2Hd+DUxw4jmCIbxpRj+RywN7WwPIuFW+cwf+ssQqaFSN8uDOw8guFdB6BbimLOl912US5XMD0xi9m5BVTrNezcM46h0UH092QRDQbFz4wJQ66pzOJvbm6KLDHHmPOeYhm8dwzWfYDBv/GL1MyJiQkBOf39/TLf+X8ey5dfXeH/ea85J3hf+AyNjY1hYGBAAnu/guGDJt4/zgueny9KG/N++2DEr9gQCBWLRTmW84L3lu/Pc3NecF/zq4N8Lnns0hLn/ax8Fh7La+CxfBG8cN4RePjH8rwEZnz2/blJQML5w+M4vzgWnJ8cC14T59v4+LiAHB+A+5Ux/p1jTOoZz8tjOW6c+/6+6leh+DN7El944QURGiDt/HOf+xxOPvzI/8feewDpdZ1ZYuelP3f/3X/nbsRGIhGJHEQSYAbzakZU4Go0Gs3a6x27XOXaWq9DbZXtKte6dstl19qj8djlUDuaUSApUhQpRhBEICJB5AwQqRudu/8cX3Cd777b+AlJI02RmrFcbAkFovv9r9+77757v/Od850PNuuRLZvkHiKui2SpAFy+gEt79mD84mVEDRvLtn4FqS2b4c6fj1IiDpfSbTI4TFR67JfH5LKLmWxW7oXvE/dSJmX03kyljLBqNBmQGpzE30TsyP/Z19e35+9rQ/m8EjXn/Pnznf/0P/qzvyoWizuq1ZpF+pxZab4oDulBE9JJXrLhDI5NW3plsFBfAlrWoEimPwQ4tFBWJftiz0t5CTNuUqynC1y+kNFR7ATBgWVzIXLh8w/zFwykWIhqR0Se1tPdjRvXr6FQrqLBDHo8jbaBhcLi2MkMPBbmuQySyNaUkHKK6MvEsbBvAAvnzEFfdzeikShpOkwXC7g5Poazlz7F6EwZ+TJrcgj+Eqi7Blgnzg2Y48OGmIxCKceRWgaqlZmVFnmOEoPNAhhxpGFwdwfRzPaFUzWg6meh846QKrxX2uQGDViBqhkRV1/pA8UMN2lfyTXIM4ow+GdwLdcQOvhQdlfOol7KihRP2B7+UagklB4o6CUSpLBGR4J8Up/SsEfJ4nhfnvxbgQHJtIjVtXYeUnVc8nMZExWE2wze5SUimA6p69CpSyQessmoZiicgzRCYPE874Mgyw4a0itHaHYGvYp2UMyR6Ml5Lfx9ZB8acMtFGMUKjHpDmqt4qTjMZFLMH1hrLDp/0Sur8+h7VXItBSqY/WoGfcKmhNcstQNSB8XH70sAwE4yXqwNRioDJ9Easj0hw2Kxf0EoZZHGsmV4+XGYZHnYaVXXFIrckJuH+JcqyWIIRjWwEJmmsFch2BR5m6phEBmX9AehdCQiEjqphQgzc5o9lEvh58MxVLVYSkIwKxwVgpdyHeX6pMGo3rBUtlboRJmQ/P1KBqky5fzxbGYwrEuSeje+G+oqBYBTDspeRk48hXhrhrFfOIdV5pGMGYFrhAkWt+IvWTDw1/29XT+5d7Dvo3/8wOqZL2Sp+fIkn2sErly50m0mIv+2Xq09Ci/oJ8BpZnBcg5y5D0Pkh2q+cLONhFI2mbuWVJAABuslDVRKJbz7zms48NEeDN28iY62Trz4nT/B8jVrkGpXhi2W5yNariI2kYX56RAOvvoqyuMjyHS3Y+GWDUjdv1UAjhuNy7pDBz8GRQQt+/btE9BCe9Vt27aJO5oOgnQAzoDl3LlzkmE9cuSIJAyefPJJ3H///Vi8aLF0CecLVqtXUKnRwbCBn73xCxz/5ITUX9y/eZt0Ju/t7xMmnWulGNVUG5i5PYmrJ87j7PtH0JOLYnH7AAbuHUTH06tQ74uhHmEdmgvLLcKduorszZOYvn4CLX4WdqwViXnrkVr2KNzUHNFVqISFi2qthKNHPsbhw8dw7fotCbKefWYn7rl3mbAHphnlAoFGrYJqaRiN8jGkg3eQik2j5nfi04mV6BjYgXhqLmz2mxLHSRflUlEA4ZEjx3DgwAF0dXWKVI/uTAyStcSPj5fjNjw8jIMHD0oAx/WHwJDueQwmNVPGNYTHZrNZGWMGfMzA33fffdixY4cEhjqrzvWHgRoDSEp7aPrAIJLWuHwmDGYZnOraKbmG0jBOTJ7A/vFD4pA5B/1Y3bES6wfXI+m0wODaI3tpgCwDztExjFXrSnmRL2OgtQXzMi3oTScQtZih91EzFMA5PVHEvrOXMTSVlT54a5cuxPa5rZgXN5AwKNVicoYAp4HhK8M4vOcYRq9mJWZZvHoBHnh2I2LttiQxdW0Tpc+jNy7h2tlDGLpwWFoGtM25F32L12Le4uWwo8r1lfsTk3qFfAm7dzFAZv1lHqvX3Yf7H9iGhfPnCsAhs26ZEWmfQbkSg3QykRxvAoWnn356FohIYpb9gMpleQYEQiyA53MkENqyZYv8TQDD43Qik8+E9u6cE2xcyYCez056VrW3zzp38d0hYCAIYs0JQQDB0nPPPYfFixfLPOW80Ik0PYeYXKD7Io9du3atFMtrFkeDBc4Dghs6HfL+OGc2b94srAWvh/NMAzjNYvHd5x/eH+9t69atArbEACiUrfKaOVaXLl2SayYo47g988wzAqA0e8n5rRkkjvGbb74p97lkyRJ5P3jd2n1YwGnIkPF69+/bj5MnTqA1mcBzzz+Hrfffj5b2DsQSCVWHU6vCyk2jevYULu/bi+mr15CwY1i2eStat2whQkQtmRQGT9xHSWCETXilXYrHuJlmQPFZFYeogGhcJUV5aq92XdeLJ5M/NO3fIxe1s2fPRizL6vzud//0rwvFwvZGo2EwM04HMT4U3QNGAiFptMcCeVvkVpJlleCRwIbl4fybshol55llcQgeRFLwxTE3KmpiAKZkOwyc6Jrk82GxSJ+F9AElWRG0t7Wht7dHMjrFShUuNc/JDmTmLEAi0w8rQTcYVjy7iARltEcqmJ8xsGHlYiyavxg9Xf3SH4RBOKFbqVbBRG4GV28O4fSFT3Hl5jgmsjX4ZhqNIAbPiMJnR2OD2WfVK0bIBimq1aV/CpiF8bMKHnTsr6VXvxRSNCGf8GfMhLPugoXdlDsxNFR6WkVTK2GYRAwiDRQGRcZMfcn33CoqM2MoT98GaiWpJ+IzlFqgEKBI4Vmok2agK1n2sMitITKyMFil1Co0NhCWqonR4WeYHdCLQzN4at78KBMUTSslW6w/4YYvgEaBLsooGCALwKGOnfp5tyruXcptRl0r642kaaj0lqFEi3PWQ92vwatVEYeBmFhpGijSTjhCRovyCD23lAxLn0/1WhHkNFsPNfu9ULPbDHjkSZBFosMaOwlTpJnqgpMZQLKjVwFgqdNiTZOufyJ6acBnz6WxazAqOXk+/B6NFxiEkQ0hEBR2JKwLUONEBzFvtr5GA1j93s362odglONMG/JmNko/E3n3de+qcGIqJxVlWa6trHWHeT4jeb2bNMxq3BSeVSxTINl5JfqTGSPn4bMlAyWRBGvpQlDND9MAo+qbMGMpJNq60NLVH/bEsYQZlfGnnbDBHkvWREdbYu/g3Ln/z9JlvUe+85U1458rKv/yw1/YCIyMjHSVvca/adRqj8EPBli3RyhDiYWsTnRn5LrtqESHMOBMZoRrFDdixprSeJiF8ZK48XHo4B7s2bNLdOR93f148Y/+GIuWLYMTiwnrytq1eK2O5EwB9o3bUoNTGhlGZ08HFt+/GYmvbEM5k0GVAWuYdeb8ZKDOgPqDDz6Qpp3UpzMoa5anaRZAOx0xUGdQ9wd/8Ad48MEHMX/efKnBESkokypka20LL7/0Cg4dPIRGzcWObduxfcdDyHR1qNobMUIBzEaA0mQON85ewbE39qJr0sTSzFwMrrkH6Z0rUOq2RaLG2jnWm/nZ68jePIHJq8eQbMwg3pIRk4HE0odRjfWqZBcTj1xDbGD3Bx9i1wd7cPHiVWFYvvNH38KKlcuRSCS5wiopK41samPwayeQbLyBmDWBOrowWt6Etp4HYEd43oioBJgNJrvALP2BA4cliOzp6caDDz6ARx55ZJaR12PGdYMsGYPTt956a1baR4CjwZAkU5pqMhhAHjp0SBgDBpwPP/ywBN/6nDpJw+Cbz+Sll14S6dCqVask881M/d21HFPuJD6ZPCEuakxBLYosxNruNVg9dzXiZkIMZ7iGU9XCPjgnxidFosb4KFppYEFHuzTw7EjYkmTRDA4lapcLLnYdP4PrY9MSFG9euUwYnDkxHzH2O5JeJjaMmiEMzr73DmLoAm2iY7hn3WLs+OrWWYmaNICWMgADM6M3BOBcObkHqXgC3QvXYO49GzAweI+SjYsbXugE6/r46cs/w569+4Qd3bRtC556ZicG58+TkgGRUMs7BeQLBQnUX3vtNXk2y5Ytwze+8Q2ZHzoRqUEOx5Ug8tVXX5V3hQ0ot2/fLj2gmmvVJHlp2zh79qzIOAkYNODksdoGvlkpQrbnlVdeEVBEaRqdwwhw+N+ziqEQQJH943n3798vPycIefbZZ2dBrAYuvA7e09GjR+WaOQ8IhAgueH/6vM0SNc5NJjlo1cw5zAQHwRDHQO97XLv0fPvZz34mTBXvj26OGtzoxCOvgSCHcSivgUwSQR7XltWrV88CLD3nOeYcN64rB/btx7w5A3j2ueewfsNGRGJxSQYxJqKLWrxaQnDtEk6+8w5Gzl9Ayklg9YM7BOAE8+ahHI3CrbMhtqq6k6p5Jh0lTFKJaQEzSt8Y2oyr5DOTofxWo9HwYonET6KO83/09fXt/sI2h99wos/F4BDgtLS0dH79m9/6QT6X316r103bEc8rySYRMHARFSmKyKlUgMx+JdTEc0wosxKJiBREU6JGv3+RgCo3M9q3UvIS1mJ81lBA391sXvguw4Ff/3Ol5ScbQdClskhcwOWVtR1ZEBj8tqVb0dvbjWvXrqFUq8OLJGClOtExMB/RdKf0oFEUQQ0tVg2DHQ42LenCg5vXobdrHpxISgqzyQD4ZACk47SHQrWCoydP4ciJ8zj/6RjytSTqRhK+nUDgRNEQQwICHIIQAyZZsbsf5ixdc+cH6lu/6rHe/T3KsFTxuYJ5rixuCtyoIjGdkScI0nlxVx6M+g0OgWm9hPLkLRRHr8Ev5eDV2ciU0qg7VoF8/nQ+IuWqX0C+XNw0FYNz54r5UjAbEImq5m8cKwIFBhzMjmp2Q9dhMWgXk4OwDwUDDGZnaPFKEMWggKwQx50gk5sF5yABjvRgoIVnuQC4NZgE2wRGZMuYlWVtTwiQeDEMMipuFa5bQzoaQzIaE3aHvWRow02DDbHqpu5UFySGNR+qnkWxWGxoGY0q6aXUyHieXLNI2UgDU37AoJ0lWJaFZDyGkkemqBvRrgVI986H4UQE3IgTm/RtUVIu06vBL2eRvXEeQWkKZr0Ev14Rtz4aLnCRYrGwzWJRuYbQnCIELCLzk5or5ZQib5ZhIJVMqkUtrJ/hc2QdnWycTcdJ1ovMbYTvUBhk0DqcphEsCG5m8cD+SzF5fupYapJdqZ1S7I+UM4XOPgZSCdWPaNZMQgwkGmhQOx46AareDWoM6dJWoYNfvA2pzgGk+xagQUmFVPupYJDyxLhjjmdaEweefOiB77tB7eifPLQ2+/e1AH/5e37zCFweGemyfPdfN6q1JwI/mMN5rMCLTr/QmVHEmYrZk0JYFqNoaSjlzqq2kFlvfo7B0a2hazj2yVFcv3YdA31z8NDDjyCd6ZAifr6tXBuT1KiXKogOj2Hv3/wQxaEb6O7rwopHdsDauBG51lYU+fa5nrxfDH6YlWWQzICIjAIDEGanmY1ulmjKNdy6JQYDDMD5DjC4YeDEGpxaiW5ZlKCyuNuQ/ejjo0dx9sxZ1Mt1rFu1DsuXr4STiIqJgiJxaRFtSQ1OYWQGB195D+bFLObFOrBswyqkn1yBfKeJklmX/TZpubDKwyJRG71wBNHKONq6+tE6uBnOwgdQtDpk/+K7aVkG4okI9ny4F++++wHOnrso9/fHf/wi7rlnqZjfeC5NBhyRlprBNAz3DCKlV2EFw/CsPpTtxxBtXY+Gn0a9bgrAiTm2JEM5bufPX5JMOZ0T2ZiQbIusja5iojUg4VrCgJrMF7/IejH7fbc8mQEi9x1m6cmWMaBkQ1cCFzIyPI8OUHXvDnaAJzjl76VciIGvlkFrBoDnLDslnJw5hTcuvI1SJY/VmVXY0LsOSzqXwPY4Bsrtj4lENxHHuWwON2byKJYrSPsmlszW4FA9QUBNFzWaDMQwiih+tu8ILg+PoSWVwo6Na7G1Jy41OHajIkk61v3GEMP08DT2vL0fl08OCchcuekebH9+C1y7IrVbCuAoa3+3OI1bFz/G6YNvy37Rv3Q95i/fjL75S1CuldUc4vtlOohF43jpx6/g/V27MZ2dwQMPbcczzz8lPaM8uhRKHS0TxHTD84TlYFBPEMlgnsE39/LZtT+sc+Hz4rxnEoBjTTBEa3fOJS0h08X8BB4EImRvGLDPnTtXJJw8trmQXxf9EzwRXJBFJdNCIEsQIsqN0JBCAy3K2c6cOSNgiNfJeUFmhu8pn70u5Od7ys8SXGjGkNdA6SJ/drcUnjEFGSReM2Vq+liCb14zz69NEnheHkM2ktI2JkQInjQovNtMgCwP749jTUaI40b5W7MBAj/LOIfnPf7JJzhw4CCWLFkk78iC+Qvl97Muhmslm5yn/QYSk6M48vpruHH8lNTgbH7ySaToRtnbhyzVVHSFpWQ+TLLTpIoGSQQwTHYyaSpGxGFrEEk8cf0NyygajboXTyResSKR/31Ob++u37zqfzFHfCEA58V//O2/mZqa3k4qT9O4ZG2oc6YEhIMtfTpcBomAnUzDYzWDQMCwKJ5Zf9qChJuLhNQMvsj6SI2Jlj5pMNNcXXI3wJEw7lc4q3HQJMwMTS9VXYIYVZI5kkxwGGCK5t9EMhlHprMdE+MTqHFSRJICcNp65krvDlXA48IKquhJGti0uA/PbFmNZYMLASRRaZDG8xFPcbGj/oybEN1uAgyP38KRk6ew7+h5fDoGFP04XCeOIEKWS9cZUHJFX3olG/olmHJXNzTtBKemx697vKrwnzpzScKE2W9mcLT5sLYkFtvp0IVLAlyVu5FGiTH4iDQKqI1dR3HkKoLSDFzKo6TQW8mZ+BkuNJwXXET4Qus6E75odxxSlFc/X3yt29UFu1Ko5rryYjYvalxImOngZsOXWtfgMNOhj+U18DNcALlYUtvacAPUG6yNUVmocnYaqJURYTaDwIf1L+k22Ok20KeY85r3Q3e8Ur0s2mOCjhRBEE0nKjUpBGWfm0q1Ir9P36e+P7248lp5Dbwebjr6OF5zs6ML75kgL5lKSuH0VNlFNZoR577WvoXCFrG+hLU5EJaTLJ/IrGCUZzBz/RyC4iSMehFBtSyN5LRRA6dMuq1VGUQ0aY0pH9ALe3O2i9fMDKZ+bnrD4rF6I+L18tnxGeuix+Yx4H/rc2uShfOCcgBuEvp58W/1ObrYkfNkPY0lx2TSaXnd+LM67aoNE0U2riXQYraPcs7AR8S2EU/ExS0uV/PhRloRywwg1bcIvh2VjD9rz1g31pWK+QPdnT/det+Kv/zezo3vfzHL6pdn+SJHgADH8f3/vlat7gz8YK4C6gTgag8gGPHplBYGMEymiOBTnPFCq1L5Bo0JKElV5hSRhINytYxatY50OiPJDtq4V+o1pNpaUa/XkPBdtFbriE5M4aMf/BVy166ib6APG599CuUVKzCdTKHMxZJMoKlkOFyLtExE93WT2r8Q4Oix4RrAoOa9997DG2+8Id+mTTSZCNpEW4GJcrUiiTHToSw5kLW0Wq7Cq7robMmIlKjGZBjHQmgkGow4aLETiDUcHHr5PUx/dAltDQf3bFyNtqdWCsApmnxnGmi1PST8KRSHz2Do3AFYuWF0DyxAasFGeL0bkTPbUWMNokkHxgiciIljx45j164Pcfr0eQlkX/zW1zC4aFD28notEBc12vhHrAKc4DzM/EtAg013e1CLPgEjthqun4ZL91GDtQAKPKnibyWxYW0nJdEcTwatuh5QS5f5rLQsiWsV153mWsFmIMn1SGfAubZwL+Jz0WsSx53n4u/Xxdr6WfH38NzNIEvXURXMPM4Vz2P3rX2YmBrF5oFN2DywAXNTc+FX+Di4OyjrJAKcq+Uqrk9nMZPLo9OO4t6BfnTGbNh0RfPq4qJWt6Io2HFk46344dt7ceHGbaTb2vDkA1uxrs1ER1CGxX5mwuA4SNoJFMeLOLj7KE4fuox0axqrt6zA5p33oeRlpa5Ujxn38SjqGL92Cif2v4FKuYK+xeswf/lGdM9ZhFKlBINyfeU9KMqT1376c7z77vsYm5rAE08/iUcffxi9XZ1wOS9FPq6aS0uT13CO8/dpVy8+u+a6EG1AwJ9z/DnO+lj9jPXfmqFprsfR6oDmWrY7MYQvz1XHC3yufHYalGrQwL2Wz5nvEr8IdHg+/ft4TSoOVO9zM+PCz/JLXzPnnp47+t3X96ZNBhjP6NhEx0T6/OLu6jiz5gXN8spm4MTj+bPm94H/1qCc1yxEQrj26L2YydZsLgsrjH+4RJTzRbl+Jkwc30W0lEe6OIPTb7+NW7SJho0Hn/9HiKxdi1wmgylVs6Ak4cwbhXU1zWu8/CyUtov/ZMieNrGuXiwef82xI385MNDz3he5P/xt5/pcAIc20TMzM6k/+ZN/8n8PDQ89PjExkVQ6R5UjlcCY8hc2TaO9rOFIU8pYaydcdheX4ExZ21IhLdnX0HpQAm1mw8PXTTmoiRr4V7io/brv6SD/l3+uXP2pw1cyI55frGbD3i18eQO4cCIWEqm4ULCi37fjQLwd6a5+mFHV1dU0GkiYNSzsSuLBVYvx9Oa16GjlAh5D3WMdEWBGKMtizxv2G7SkeWGhmsPxc+ex69ApnP60jJm6gyrlaewIy0hOQIjKU6qC7RCyNIOasK5BfjhbaK4fuZJL/dovkWuI9YUCOWLfTPClNlNx8NJjziwQz0VnGLGbdBHx64jV82iMXUV15ArMWh71ekU0uXSz0i9+Ot0mATKLJZlBEzOFBl1zVGZObR7K7jOZTM0WG5bKJZRLdL5RwS4/xyBGSaMgQSyzF6xv4jmKJdXhmdaWPL9aQBUzQnDT1dmJTEcH8nk6HNWkZwsD4lpuBlG3jjbTQJcVQZWBNQuV2zOoWQ5y2axqVkWAUy2h3qghHo8iHmVxqC1NTDva2mWoJ2cmJeBSv5+uQ640lCTgJ3OTbkujv69PxogbTI2mEiHDoYEDr5mgtr29DZ1dHdI9eCRfRclOw2yfi5b+QWmwSvaGIAcm3XpYLN+ARfOBShb5GwQ4EzBqBXgEOPWaNB/lU+SiSP05WRa63xDY8OLLlTLq0p9KATQujvFYHJlMu4wbr7daq4qMkPfGa5d7JPhs1OU50CpaF14yk6eBC8eBz03/m/fX2dUpdrhcHJm91c+Zz09dV1XYGjI8zGL2dXfKnGQ/qnKlJpampSrZOrKvHnzagZtAW0tKMsDx1jTG8zVUjATMdB+SfUsAGkGIc3UdllfFkvn9P5jb0/njdGti/3/21Ye+ZG7+vnaev8PvuRvg6HpM2QuE4aOkWWUTRWpESSOdnMTeWLk3St8Qj3WSFhwJPIUeFdmwyFcD7gCqVk9WOpvvloeo20BLpYIUAc5PfoypKxeloH7L888hv/QeZFvSqNNshSQ+s5xhkKGDK50U0IXC/L4Ozhh4cT2k09EvfvGLWQZn3br1AnCYb5O4weRO5Ilk2bRV82QnMBElQPBN1Ml8Uh1ghpbwDR9R10a8buPELz7C9KHLaPMiWL5lDZKPLEGp00bJaIhlO22iW4IZlEfPY+T8QfjTN9Ddv0AYHAxsQRZt8p6FniywHUNqMj7YtQenSJuOywAAIABJREFUz5yXjPO3vvU1LF68SIJcNouU+lBazht5RHABZuFlWP4wEBmAl3gadXMZam4LPLIcTlQAju7pJb2pxApY1STqjLd2tuL4cW2SAE2Mi1QwpYNgSQyFTmqyhoUyJ51Q4r81ENIBJINinVzSIIf7iQ5wdT1IcyE351k5Usb54gW8f303xiZGsLF3HTYNbMSC9HwENUPymRbNTSIOiqaJq6WK2ETTlazdjGBxdxe64jaiflV60REQsdFn0UliJtqGv3l7Ny4Njcga+dT2bViVdJHxy3DYS4xyY98Wm+jCeAEnDp7GsX3n0NbWjjVbVmD9oytRM4qSstQxBNdO268KwDl98C3ZS3sG7xOJWs+8xZK4C4tnpZwgEU/h5Z/8FO+8+z4mpifx6JNPYOfOx9Df2y1NwPmIqITgtejaJJ0Y43PSwEOzFRw/HfBqdr/Z3lg/Ay1v5r+bwZIKce7YsGt2Y1YOHZYx6H/r5BvPoZ9hM+Oi6z31eXicBjezEVRYO9o815rvUc8JDVxEWh0CoGZ5mb4WDWzuBjp6HutEYTMjo6+zGdxLUi80cdIqDIkPm5zqxBRDzAAasKisErdQpQaiJJQ/I4PDPjjJ6XEcf+MNsYlOOXHc/9zzMFeuQC7TjizBn9QDshcjE71hjbC878pUIBoyWTS70jW1En3euR4vkYj/PBqN/EVPT8/fm3nP5wU4/Lz9z//5v/yvbw3demFiYny5PEhxZaIDlPBUkoVlK0kW+rb39KNQNzBTbqBExEATAbkKKR8OKxjoekTJgar+4M/IGNwBOH+H3fHXHKp+m2JyuCGyzkE03TI/Q6vagJIaHzYZFQaqtJs1Y/AjLUh39MGKspEhOY0aknYF987rwENrl+OxDfchJi5O9DsJbYnpdU+bYSJxcZnypOHl2Suf4oNDp3Dk/CSmajYqcOCymFo2Z116pHiZX6FIC3HNZ+uT9CLyt4MbBZ60pTN/GTPbqjZK/qUYpxB0qlaUlEvEFfByG4h4FcTrObhjV1AbuQyzkRfQwheKlpOaimXQSyeTeCwmxYgEKgQdwgCExYGsxaFckWCor68XkWhUgEW5UpFgRUvU+Fl5ucmPJZOzsgSyLDxeXkLqv0NJlIAozxWmoLenRwJ12huWKlV5OQnUgkIeafgYiMUwGE9hplJGKZ1GIZ3GtB8gN5NXDVJZDMu+QXyOiahki2xY0vk309omgdZEdkqelYArAoEQlPFvBuqZ9nbMmTtX9LTa+vLu+6tUq7JhsNCWWnTLMXE7W1EAp2Me2gYWIbBiwoAS4Kg+PZ4YRdjC4EyjcPOsABxUC3CrZckwE7wwmIvFExgcXATKScUqs0iRDeS/eZ28D4IRjjmBhTgZZTIiPaiIA6ICNXwOmqXhs45FoyId6Ozqkp/RHUbOR5MEPo/w2Ul9g2XJsdqxhvpjBqM6UOH5CGLIfnLxzLSnMae3R7LOxXIJxVJV5mOpRomasteulYrS+6i7ow39vb2wYnGM5KooIQmjrR+J3qUIYizyZPDrFQc6Wi7P6Wn/H5b19O35D57fMvb5V5Uvz/C7GAEBOK77r2u1+hNBEMwhwFHZypDBoUsa9eSsg2NSjE55ZFTo9MinzcBKrMwDcQ6ivbSUXzFAYJAs8pXQjl7MRAKRPRLkkNVNlUtITkzgo1dextTlC9JMlo0+C0vuRa41jSpVBmSKJFAPk2RN1vQ6mNPBTzPAoba/uQ/Oiy+yD84mtLdlxNFSrcVMDnqoG3VaOYr8jh3s7SoTc5Rxq/5dHncbStrqHqINC7GqjdPvHMLkkcto8Wzcs2kV0o/eg0qng7LZQODWEEUNLf40KgQ4Fw8jmLqBrr75aBncJH1wZoI0TJsSUlWDE49HcOTwUezatQdnzl5QAOebX8PiJYOwaHYSsL+XSljayCKCi7CKL8MORhA4/ahGnoDvLBcGxwsokVVrlxKNqrpIFbCF5jO8t5Bd0UGgzqg3B3Y6YORao93OdIDN4LR57HVWXmf2tfxMB6u6yF3Xg3Ataw4ydaBNidr50kXsurEb45Nj0gdn08AGDLYvgtmwxAiCQIFS4DyAy4UShgq0ia6hHTYWdmbQFXfEJpqOl6zBIYNTiqQwabfgJ+/txeXhUbS3Z7DzgS0CcDqDCiIer4f1PZbYROfH8jh56Aw+3nMGaQKcrSvERc1zaqr1QWgEIy5YjRJGrp7AqYNvybqsa3C65y6C66r9QYJw00EinhSJ2q4PPsR0LosHH9mBp57eif6eLjS4R9FDgftP+D7qwF/HH83Bvx4z/Sw0uNTF+Rq4aLChj9dB+52Y5rMrjAZNzcBJAwHNruggW7M/zeye/lzz3NLPWoM0XYuj5wXnzd3gSAOoZtChj9FATd+jBj763yIfDAGCPrdeM5rvX89XMk9aWql/rsdTry2a0RFwKXV8iqVkg9aY44i6ijE2m0601GtomZzAqXfewa2TpxEzItj2zDMwVi5HoSODAssLmHRn7bIorELlFY1bpN6Z75yS6il4Qxm5eC+qmlmuzw3XSyRTb9q29Rf9/d1v/y72iV91zs8FcPQJf/zjl7/16fVPX5ycmNrheW6Ue4RpMHQOAs91PdcPGr7p+JFk2mzt7IucvnIrcnNsxsxV6ghMSkYU+zALcMKOudJcSgaJel5lRqAzPZ9/gFSxsgAHOu7QNk9SeKE1shRtKhZHtYVRIK2OCFwrhbaOHlm42IiQsCRpFbF6US8e2rAaO9bdB0M2p7jUEHFKeG5Z6owIcBxxKPNo04aLN4bwwaHT2HdyCNm6gwq75khTR9mxwiL1QLJzUnj+mSemAZkajVmh3l2ytV8aK21YEPYr0tU9sqXMun/xlzdCJk6BIRa1w2LXGAKcuiy0STcLd/QSqrcvwaznpVcQ5UNKpkVLTAbqXfKHAfXY6NisvTDZAL7Imv5njQztJekgwtqZ6alplfGXWh3FhGj5F++JfRIWLFgo2T7as1LuQSkF2RHdoEwH4JSyMVBnQD05NYlytSq6eaNehVUqoscysaSlBSvTbRjL5jDR0oKxlhSG2W8hV5I5wg2gXC7KM7ATEVV3AwutTgJtyVZ5+Sdz0zKGmn4nE8GAi9fPjbStvQ0D/QPCfpRK5TuSNmG9FHAgEFDj1omu7k4B0bezZZScNtid89HWT4DDOi1mmdnIkEGCK25wlDugNInCrfPwC+MIqgXpb0SeskZQ5weIJ1OYv3BQapIIIAv5gtwTGRr+fs4zkWh4qmcEx43PZWZmWhqVyv0II6NYOj4fAlUCON4brzuXzyOXzc1K2PiseQzvUfp7mCb6+vvR3qZ0ydRi83samMr4yfEeIo6DTgKcvm64ddW7gACHjXJKNR6j+v24lTJMNNDTkRGduGtYuJ2tomy1wMzMQ6x3CYJIAr5fRzKCoYe3rv2J5Zjf/1df/crVz7+efHmG39UI0GSg0fD+TbVee8wPggECnHCPVU0Mw6yuDigkOCBbE/ZvElMTWTtVw2FhO01T5hb7iagaAuX4KEk5NtV062LFHw08JMslRMdGceCnr2Dm8kX09/Rg63PPo7ZsJaaTLSjxeiizElATMu3s0VWrfaY/RfP46CBM13vQtYvvAWtwCHAymQ4BOGKwQVbJ9OBZHjx6VxOYNQCnxjJ2W6z7PZN901ySUrA8INawEStbOPn2QYwfvYyEb2HZplXoenwFyhkLFaMhCbeYUUOiMYHyyDmMXjoMzNxCZ+88tCzchGBgM7JBG0wJXmhA0kBLKo7Dh4/i/fd2C4OzYOECfPMbfygMjpj1BBxLtZfbRhYR4yKs/MuwcFtsokvWozBiq+AjQ4GzJDiZfCGoVMGmlviR0cesBEcDFD2GGtzo4FEHjXcHvHqcdUCo2YRmQNQcHOvAWgfD/Defo87g62CZv+cOwPkQUzMTWJNZiQ1967G4g31wHAQux8EUEF22TFwqlHArX0S5UkWb4WCwI4PuZARJk4EnY4QAdTOKYiSFcTOJn+7+CJeGR0XS/MRXNuO+1gBdRhURl9l7npkSIwf50Tw++egkPtl/XpzsyOBsfmIN/Ghd6ng5h+S+xRSojJGrx3Hyo19IQEoGZ86y9eieOyiJQXEbFfmnLTU4r7z8GnZ/uBcz+Szu3/EgnnzqcfT3kMGhMy7fKqWA0ePWDAR1kN4MKJrZlrvZHP1sNVDSoOPuYF//Dv7dzIw0P7tmkNUMEn5VsqH5vWz+3XqOaNZP70+aZdHMkL7O5rmpr6UZWGvAJHKuJnZDn68Z8DQDP32sgIkmhrJ5XJoBjr4uDbZEzkkFldtQbrhcL/yG9AMkcUCAk56cwJl338etk2fgBBa2PfM0rNUrUezqQMFm+3JDGGWph5cEBGPF5oKIO/W6+t7JXkr7EokPPC+ZSL5lR6zv9/V1v/W72ivuPu/nBjhBEBiHD3/8XDafe6Zer22LRiL9rDwLgsAPAr9uAGXDtLKeYdcahhOpeFbnT9/Z3XPl5kgkX/UAO65gi9j4aolaaDjFwRT73DsyKl3s/vkH6A5YYOAVY/dqQjKZCKorNGVkAnJofECAw14kdH4xkmjr7EY0HoVterD8EpLGDNYs7sdDm9biwQ3rEdQJjqIwTEcsJC2jBoud1GmNy4lCGZhj4Oy1m3jvwCnsOXoThSAuRYYNTqBwM9aSB2ppaTjwmU1S2K07j1Be6mbJ2m8aJOlHEzqmCbAJGS15+ULjB0rwQlRe95g0YuWNKRajbIqY9PICcMpD52HVcijXGSArQwmtpSWooA6VXywY1C+9auimtNR8QaWmprVFKHl+0bJTyw+05Gw2k2MYEvjSCYc7IZkFStpoOiBMBDOwXKjDRZBaXF4HNwtmTauslXFZkF9CpFzCgG1jRUsL1rdlMDI9jeHWFtxMpfBpuYJKuaaMDtwGKuWCGA+YUVsaR/J/HdEWATiUSo3NTInETwMrnZHifeg6IDIccr2lkmKxQocUvSBJdto0xMGvPZOWbOjITAklq00YnHTfQvhGBHU2kRMXQAemFNm7kqEjsCkOXYBfmIRRK4qLGjMwZGWYY2G/ig5xt7FQKVdnm+WJZpjGIDQDCRt2kSXjsyMDxnHjM9OZUYKgZrqeY01wSjDEYkjenw4IlAzuzhc/R9BLAMXnT2aP5gQ856yMzWbxYoCIbaG9NYXeznZUKwUU2LSvUoURiaFcY7NcxfzS5TRo1NDV1oK+7i6U6q4AnKrTBqdrISJ9S+Gxj5AAHOP8P/vjF/7bhoHd31nT+6Vj2m9aK/4Bf37lymh3NOr+j5Va/RE/8PukwatIg+/UJDJwIivK75Dx4xfnlXJEVA2BVUZeFeJzfZfGnGKcYUpzSmk2LMWybBqr5Bgx30OyWoE1OoL9r7yE3OVLmNPdg/uffQ7u8rWYiMZRYMKDFtVN3dQ5v3UTwGaJk16P+D2+WywEZkE7AQ6/RwaHEjUy2azV5AULwGEbhShQDVgDEMDxLURdurep3lBcdSmpM61A5GtJL4J4wcaRn3+I0U8uIWVEsGLbOnQ+uhz5Vh8V1MW5iyYDkdoYikOnMXrxMKz8sAAcuqiRwWGjT+mHxujGCBCP2Thx4hTeeWcXjh8/hUVLl+DFb/whBgcXSlLG95X9OrP7ESuPqHkJyP4YpjcE3xlAnQxOZIUwOGKHYEelbkjJpLl9qf2ez0ev/VpSprPbuu5AHaekN5KYCSXm8tzvqqHQEjUt/dGf03tRc+Zd/97mLL1+tjqo5L+r0YowOO9d24WZ3LQAnPW9azHYPigAR2SPHl3UfHiJOK6UKriRzSNXKKLDimBJTze6ExHEUZc+XMLgmFEUnCQmrBRe/fAALty6jZZUC564fzPWt1voMWuw6hWRBjtmDDEjhtxoDkf2fiI1OK0trVi1eTk271wjDE6toeTcnIts1xFBHRM3TuPE/jdFaty7aK1I1LrmLJT9TdxLpZUDXXBtvP6zN4XBGZ+awEOPPYJHHt0hySO630qjZ4vsXtik+S7W8m7WRZIKNAoKZZp3A0v9fR0g64BfsxLNDIp+1jpu4Gc02NEgSu9hzfJEfu5u8NC8tGngrNkSHqvBA49r/n167ug4RwOXu/99N7syuzY1yVU1MNc/09eoQU2zeUbzvev70SBL781apnkHXFrSCJsss1uvwWDC3DLAjpXJGhmcSRx/4xe4efwUElYU9z//HCLrVqPU3YEs1VRs7UL2m01CLRv1BuNbXySzXI8bDA6lyfcdsEuAI3JhZVvrJeKJt6PR2J9392V+fwAOH8iBA4e/lc1m/7DeqG+LRCJd0sbRMALDMFwLQaXh+9MerDKbrOXrSL+5e1/vlVujkVzZBVhULwyOBjhkahSnoDkdKf0PadAvbJ8VRzNli8jaGxaemr5qmCkXJBkl/lxpsqWA0gMaiMKMtaM10ylF4CYXJzeP9mgZ87uS2HrfCjz+4ANIx1PwXTbjIgHExkisD6mrfj5mDK4RoGbV8PG5C3jzw+M4daWOMlKoGiYa7Gxsq/wIJ5VYnoasyy/ffxPAmc0fqqN+PXqVwpvPGNKptpaKMZOFRhethxI1PgsG0y77SIiXho+o0UCskUV99BIqty/CruVhR6JItxPQZBCjN3q46XBhy87MSODLInHlmNUQmVJrOi3yJkpFxNWsXpeajInx8ZDd0Z2R0xJs87yyQYWaXDI3U9PTIlEjxU7gw3N2ZDJoaW39TBBeq1Zx+/YwquWSgDSvVER/MobBZBxLLRsLKzUwTLqdyeBiLIbTUzMoFdWGwuAoGnPQ2deNRHsr7EhE6m9irol6qYZpNpSbngA7q/M6EvGEBPGsYZGgjP+TemQX4xMTcr2UoxFgsxCWxaRkNFirpKunaA6Qz05hZKqEstUKs2M+0v2DnwE4lKhJUMaqMq8sACd38zy84gTihouOdAp9Pd3iZCeifppWmBYmp2ekuZ5I1MQRxZJaJfYMIBCUZxdOODI3U5OTyOXywj7xWIIegpnW0OiB98wsNp/frVtDAnAU0FSZ2IE5c2SzdqgHFotnTxgkPr/pqSl51vw+x4Lgjs+Q1DevO2IDtWIO0xNjyOWyqFSqqDOHGUuhtS2DTEcGyagD06vDljnrYpqdw2cqKBpJoG0OYr1LYSbYjNBDwgnO/LNvv/BfVOreoT/ePGfqC1tXvjzRFz4Co6Oj3dVq/X9uNBoPeYHfS2cx2dgF6Cj2n+sqdeVigBJxBKSLk6JsHcqtS4gWqVVRBjI+j5f2WGz+S5lIFIbHPg8Bog57obmw3ToS1TKiM1P44Ec/Qv7qVczv6cMDTz0Ld8lyZJMtUl8hu0TYm4sbupZVKSld2P8rXAs14GHShesh+4HQRY1fBDjr129AurUtTLTRAp4sTgOBSSBAsxBK7dhgjsXcMQSWIyYDlFHbEUMATrzhIJI1cPSNvRg/cQWtdlQATttDy1BpDxkcr4G4UUOsMYHS7TMYuXAYZnYI3f2UqKkanBmkw4SVtgV2ceLkKezevQ+nT51D/9w5+Pa3XsCSJYsl8KGLGgeaST3HyMEJLsAqvAzDG4Jn96EWocnAqlmTAQbIyuReyVMpFVR7Bokp5XKpg7Tm7LpIESldvqtOozkLrse9+VidaGr+GfchzQDJvhn2HdEgiX/fLSHi9yqRMs4VL+Dda7uQz8/gvq41WNu1WkwGknaLWMFK80MYaMRiuFIqC8ApFEtIB5a4qPUkI4gFytGOrAkBTt5KiETtpV37cPHmsOxhj2/bhM1dUWFwaDJAMwbbiCCKqACco/uO4+SBizJvKFEjg1M1iiq+ESm6kqcYjRLGr53GuSPvSrJqgC5q925C58BCVCol5awZNuuOx5J46Sc/xXvv7cLkzDQeffJxPLHzMamFZA0O5ZBaosbxuFs2xTHluq9BpWbF9PPgPqHBiwY3zbU8zcBCB+7aLU2DIM1W6OepFR7Nc0WzdhqQaGClj9X/5rVoMNTMjmjwwOvRwKeZCbx7wdNzUM8lDYo0ANJzVv9b36cGaLwGPQ4aLGlpn64r03NT33+zOYH+ngZkjLc4BxgXsTbOa1SlPxLDXMf3karX0TqTw/HX38St46eRdGJ44B89B2PlMuQ621Cw2JTdFrAe0JU0rFdkGQrrktkjx7YjSupLpUsoQRezgSaAQwbH+n1jcDiIR458sj1XEAZnu2k73SzR9H0Rnrm2iaofGDMBjJxrOMWSa9Zff/fDx64MjXbMlOrCCKgoSkkHVOm/DqyUaE3X4ihJ2ecmnWQ+CnAJQY4UEknxFd11NCtCRKFAkPZF9vhg7QScRAdSdN2JUHtdg9HIIR0pozMJrFk6Hw9t3Yyl8xciasZosAZ4dUScCslu5RtvRLk34eb0MA6eOoM9Ry/h+lgMVaMFNWajDBciTVZdwkQ3bgd0elNOQOrrbue4z75mv3mUQjYoPFADHJVBU00mSZvTwlupwFW7z4ZBBktJMRw04DSyqI5eQWX0EuxaQdzE2tozQpVHIw472EogKw3XcjkJ6lVmlSSWgZ7ePgmQla2wsg0nk8CgN5udERtg/oC6Uwbd/CNuJ6Gmni88JUt0CikWirI5EXgy+FZggfbGqr8Ni/mrlQrGx8cE4FAa4XgNzGtNYlE8hiUBsJidlv0AV1IpnInEcL5UQbV6xzAhEY+ho7cTdiouRcqGC8RdG/ViBTO5HCYLM1K4zKxrMpGUonsNFvQTor0ywQKNKyhH41gmQ4c3Xje7UUvcRkvJagX5yUlM5WuoRtpgi4vaAjF7EMApskGCPQZmHgy3DL84ifzQRfilScRND5l0Cj1dnWJyoFLYDOg8ATgct2qFxaXKypvXQRCZbm1RLmbMavu+gCAyJzRyYENDsi2t6VZx7SEo0n10KAdiJn18bEwMCaRxK7W+kSgG+vsFvEk/HmbVWWdTKqFQLCCfL4ghBO2dmdnOtLehpSUtQIzzhA5pldwUcjNTKJWKqqaHBgTxFqTbO1T/C9bDMbPvu3BrFUzO5DBerKNmt8DOzEWsZ7EyGfBdJG2c+U+/9/V/4dreka+vmDv9hUflX57wCxuBTz/9tMe2Iv+u3qhv9xH0mKIjC5QkjPI0dkcmQ8reS9SaS7ddNnhVO4lI2LiA2cqqnz1LJEIslVDNF1GrNWDFEoi3tCASjct7IJIp1n426oiUCjDHx7HnlZdRun4Dczq7seGhRxBbvQ7F1jaUGNgLeFJZZAZuXMO0QxTXLv7RrIEeGAY4bATIGhyyOHwnvvrVr4pErae7l4L30LKfWdAG6uU8zGoRjUoJvusjEmtDorWdWRcxpaHkxDA9GA0PTtmEnTVw/O2PMH36OtJ2FMs2r0H7w/eg2umgZnnynjheCXblNkq3z0ofHKcwgnRnP5LzN8Cctw1Fu1PaNai2dSxOruLox8ewd+8BnL9wBX39ffjG174qNtFctzyPWVw+Bw/wJoHGGSTqr8PGCBroRj7YgUjregRmB4KATUG5h6q6XY5XqVSV9YOMWDwem3VHaw5SNZvPMdauVkyKkKXQrlQ6yNPBNY/VbDmfA9csAkzteKWDWB7PwJ/JGX5PO1Xx/HfXi+SNHM7kz+HDob0olHJY0Xov1nSuxqL2QaQirZIsFUVIAJGoXcwXMVwqi0lKygUWdmTQm4qhxWYNMBOOJqpwMIMohj0HP//oY3w6OiFJofvXrsRX+pJiE+2wtxlVFIENq2FhZngGxz46gfPHrotN9PL1S7HtqXVoOExEqXo1xRAAtcIkRq6cwNWTe4TB6Vq4GnOXKZMB1yPQU+oLPj5GAT995U4fnG0P3o/Hdz6KuQN9okQhwBHrJ1+BG46ZZvU5Vto9tVnCpUGCmAIVixIL8Lnp53c3u6LVDdpllPfC5yatJCKsgVbsnQYTfM76vPoa9LxoBkOMB3jNeg7xZzxOuwA3A16en/fFaxCWODxWv9f6d2vQxfM2O5LyOnh/vGbOT/68GWRx3HheLYXTjrMaAGmVi76O5rVFj5sG4JrR4fiq61V1skw+yDXEIrAtpZaR0IHqJbHBH8W593dj5Mx5xKwINj7+OCLrVqDck0HBCQ35xUCAcaitLKHDkhFGyWIZzWRE03rrsDwj7F/ok8FJJH8RcyLf7+7v+P2qwbl48eLA1FR2baVRvQ8wOw3TdhqNuuU1PD8as+iuXPQNKw8rkquZ8cpfvfz6v7oxMrF4ulgzPCsaZoi0QEqZCUgwL9sYF27lpib9L35Tfclvu63SKjZkcAQN02VT2BvVCE69MWHRaNj13bCiMCNJ2PF2RJMtglgF4LhFJI0CWp0aFvamsXHVMmxasxq9bR2ImY5onR2bLwadqQzUPAv5houj50/h8NkLOH11ElOFNBpmCxp8YU1PbEFZp8PgkjsntdYyqUIK/w7A+azBQPPt/0YGRwCc/uK9MzeoNLUCcKTRpHauowmBhbqpAmtuvabhwWrkUZu4Jn/sRgkJBgrxhFp8GGyQwqLDkE/3qxqqlDiFbioMklO0CabbB5kNLpqijWfH7JqAER7LAFfbOor8hDRoeOE8r158avUaHNZShb0PxDrUZlZRyRcEpLmuBOuUa7GuK24AvVEH800DyzwPq+o1ZGt1nIpEcSKawA125ZZmkswSGyL1SrYm4Nms9mCTA5qBRxHUXLF0LbLZKQMwKRx0kEim5DMECzrrwgCsVAzlaWQ9CMoYBEWjatyYCQ4VlH7DQ71YQrEewI1lYGfmSE8XLiZ8J6Q9q7BDasEx3Ar80gxKY5/CL0/TsgIJ2k0nyaapJYkAg5JHsjJcBKWBKp2Lwg2dDFmM1s0ybqpwUJzxQvc7kYoYhjBpXOQZEHKBk51O+gB5KBWKcs+zmTTLks7ZfB7N1L6uVeL56fLGDZljQPaLDcmUXz+z9QY8OthVipKpV9V4JuDEEE0k5XgaECi3RVey8/lSGcUGuzW2I9oxF5HO+TKHLb+OVARn/uw7X/vPgygOfwlwfttF8x8eTrMIAAAgAElEQVTmuE8/HetxrMb/Wm80Hgzgd5tsYBQ2nOX6SPcyMi/xiLI9l7nEzZuWseF8VO6QXOJ8BF4dQakMd2gEk9dvIp/NI9nZjc7589BCpjOVkD5k0qiablG5HPyhYRx8/XVUbg2jpz2D5Vu2oW3rNlQzHag4jvRrIoPD94nmGpTislcFExZ9fX3yhwHG3cwB+3VIM74DB2Rwd+7ciS1btmL+vAWg2TWzo5Jmc+uoZ6dQuXEN2ZHbIodt7Z+PrgWDiLa1IYhG5P4Mw4VbrsHPNuCN1HHqvSOoXRlFZyyJRRtXoOOxFSh3Oqg7NMcJpG6SjT6Lt88ge+MUYuVxxFs7EJ+3DpGF21FP9CtzGcmLsMN9Bfv2H8C+/Qdx5ep1kaT+4VefxcoV7EKfFoka++DwehvVEbiV42jDO4ha46j5nRgtbUKyYwucaB8MK65MhlyasdQkqXX79piAvlRLUsxm+vr6kUwkQgMJJZ3lGPPYUY7xyIiMG/uj0JCFCTauSdIvS/YGFWzynKx34mdp9LJwcKEkRdjMm1+6ETGTJ3x2bEDJJY3s+5yBOcJUxxNMzqg6QSawxmvjOJU9jf2jB1GpFrEoOoj7Oldj5cAKJOwUzNCllDVJOd/D2eksRkP3x3jNxdzWVvSnE9LoM+bQkSpAJbAx6dm4lG/ggxPncGsqK0H3+mWLsH1uGnOiPmJ002NzZ8+EX/YxfmMcx/afwPVzY5LEWrJmIR58bjPMhCeZetkZQqe6mbFbGL50DLfOH5J7aZ+7HP1L1mJg4TJx2uJ6L5IzDyiXK/j562/h4KHDyJcKWLNuLR7b+QgWLZiPOPfZ0GSA6zzrSUdHR2XOc01nawMaUHRkOlQbh7AejoE3n8f09BSGbg2J7JmS7Xlz56Kb7x4bb8sVK+aT7zJlnHwmPDYWi4pzam9vnyQOJcER7hGMG1gneu3adWH5uY+wYS7dOgW4cN9jrzuRyrlimjM6OoKhoWEJ+GlCNG/+PNXmgLLv8Jo5Z5icHRsdxa2hW8KucN739/WLckAEPsLeKqasVCxKn5/RsVGZb12dXegfGBBlBGMS2W/FxyqQGtyR2yNyXoIRJnsXLFggx2oAxzHR4IrKFjb55BrD++e859qi7bF1PQ+Pp3EP34+JiSmkWloxMGcAPb2dSCWjqv8kE4dMhuSLcK9cw6W9H2H84lWJWVfe/xW0bL4P3tweFCOWrEOq+Trl8Jast6bXkH2Zz7bK1iBMbDCpxBiWrTnEnIQxlxgR0EXtzWgs9v2eno53/r52kt+c6P8tr+Tjjz925s2bF43FumKVSsmq1SpWnIZbQeBHo9F6vV5vmGansffShcy///HLPx6dKqybLtdt16QKMNRGh2X/ZHJmNbkM4MLCJlUAH9bk/JbX9bcdJv0wQicekYAJsFFtL9VLpgo6JTtusut9FGY0ASPC/je8bgaiLO6uIhEUEAsK6EgGWNzfhi33rcC9CwbR296OuMPXtSK1POwFlKu4uDmZxYcff4JTV25hLOuhFmTgmUkxMmAmznTYjFI1PCSrYoirmhYu8W+GeLqo9TMw5bccGd5w2AFePsHdX4WH/G9lJ0hbVSUUlNoeyo9MyiEs9dvZ+MkvwcuNwM2OwPErcGtkXBRRIPR8aGUo2dYwkyRjG9q5qi72ofWjBPuhixt/H9OuYukbNpAKm3kS9DCwkRobsdNWNVxS7xJ+XqhvaUDJmiplj8wXkWCCQTP/m2DKcRto9eroq1WxtFbFOpoKNBr4JBLDJ8lWjKRalGsI7yMwVK8LoSVd1OhQ4xtI2DF54dnY1gN7OJCaVfacvD9+VvfomHX0EYWgAl0iXqP7UbgRCRgKG7va7AFDUGk48GLtMFNdiLa2K/vYMHMiGTeDc5TPzIVXzaM2PQy/mofh12XcOZZip0w5D6WAEgCoJqpaOqCfi2SXdCZcPys122WmyFiSbQv17zyHNKXl49KF3bKIq01KPse5EjYVlWxik5xSg095FaVkImwyyh4EauoJZuS9MFkgPC7nkkHbDlVkze7pXDcYWBmeMseQbJIdh53sQDTdA7O1W64/FlTRHsWZ73392X+ZSliHdn7J4PyWa8Y/zGEEOBaqf64ATtDFunTOXdUkGrJO0bhFtxgg60eA4/JdD6VjnKuUcAkPzXq1bB7THx3BzWMnMTEygVhXN9Y8vAOZexbD6EqjxuaaJIHKVVhTWfg3h3H49TdQGR5BZ3s7Fm/aiLYHt6Le1YUqAQ716Y4twRsbArLrOpv3MQBh80D+IdhpfscY7F2+fFkADo/lnH788cexbds2LB5cJBbD3PNkbSO7mc/iytvv4va586g0XLTdcy+WfWUr2ubOg5mIizQ2ysRYqYbiSB5j50Zx9v2PkZisYl57JwbX34OOnatRyFioOTTWYUo/h/rkFeRvnUTu5inEqlOIJNNIzN+A1LJH4LfMExMPUVjQrtqtYdeuD7Bv30F8ev2WBGIv/MHzWL16pVgUE+Cw4bHbqKFaGka99DE6rPcRdyZRdjO4Ob0G6Z77EUvMge0kIVIFlyCkJEHhxx8fl0aGPb092LR5ozTZZCCns++aAWAw/fHHH0sXev6MDR3ZFJSSYJ1918wBwRCbSrLZJ/9706ZN0vSQ9Zua8dGJMtZ9skkra6KYKWdneT4TBtW6b4quBbpVuIXjEydwYOwQGl4N8625WNe1BusXrUcUcWn0KX1wAmDabeDE2IQAHM7PaLmOOekWzG1vQU9rDDGbTn6eMDgEOKfGC9h75hJuz+Ql4F69aD4eWdiBeQkDccYcBJENA/VCHbev3MbB3Ucw+mlOFtDFqxfg0a89ADvFFh1ky1XgTdOf8aGruHnhKIYvHBZX0455KxXAGbwH0XhEJaWEtQcKhRLeeP0tHD5yVADOyjWr8djOR7F00UIkmYiTpuWGJCQJANjcctcuyvXy0oTyqaeekuBby6e0XI3BOZu08pkQ4LMJLpvbsiGudsCTfSOUCrJBK98PNoDleR944AFpysm5J3t+aBXO58U5RMknz08w8cQTT2D58uWipNC1W5wf+thDhw7JuTnG69evxyOPPCLAV0vE+DcBG4Eb5xvPzT2c85LvNNst6PoZzT4RiHEOHz9+XIAI5+WWLVsE8OleNroWj4CFDUw5Fjx2/rx52PnETjkvr18nRTnnyExduXIFb775pgD2xYsXy1rBprV6bdH1zEz6qka4R3Hk42OYt3AQ2+7fhpWr7kVHe4vMB8ewEGN9VrGKwrkLOPvBPkxeuY5UJIalmzagY+t6mPP7UUmwOXYAW5qvW2Kua1LSSwt2afTNbzPhy8bcYd8nAkkqRgQsc18OWIPz82g8+hc9PR2/HzbRzdsdzQbCsg9BB8eOaS3ZMU4c/6WXXsKKF16wLuw71vHq2/tenSpUNuRqvuWaURGlSWCjTyiIXGUS+HJKQX5YDP9FbbGSzacDT3jR+uIVjySpvlAQF1YCyYtkA2ywaMVQZ0NIib99RAwPMbBRZBGxoISU08D83gwWD/RhkFmoznbEokS1DcwUKrg5OoNTV69jaDqPqZKLUsNBYLH5aUycyiTOswlwVONNZd2sNjuxaA7DzDsjpgHOneamCpw1Daqc9A4Qkj43Ta50YufH5yAMkZLqMWDQMjX+lJlEAlICHE5k0dhSF17LwqjMIMraobDf3Gz5bxjIz27sn3nQKoshYX54nF7YdAaHh98plFPa+9ljGTozqA+NKESrzkhDbvvOvevPqDib80mxggQhVr2ONq+BvmoJg/kcVmVnUIGB0+l2nOrowng6Az/cIOgf74TgjRleNmPlZiVULJ28JOsbCHWv9bTNxX8aSOhFWcBCeD8KDKjZrTW5ikdjPwU2MozCdVLwnBQC6tapjWNzWgU3FKGldG0wvCrMWgGmr3oVkO0hSObQ8CBqZ8lw6Fq35rHSY6tZFs2UCWMXghdVVKp6Gmigqs0JBByF46+uLHxGodmD3Ntsxku/8RoIhaBPAC/tPbhwUlanwIvo1MMFVZtjUDbKd0b6oChULTI1m9IM00KdhbsEhzQXiLTSVBdRt4A2u3HmP/mjb/4LK4YjXwKcL2pV/d2cRwCOWf9zzxUGp4srEftskQGm+yXfSb9cE9aQ9vItrWnUKHniO85kA00/aJFKEExpreuipVzF6Fvv4ebhoxi7PY6gPYPt3/gaWu9dimpbChXHgGMFiDRc2Lki6jdH8M5f/wi5m0MY6O/DxscfRWrTWlTbW1ETcG3NugMyCGFNDYMcBsYMmhhoaVlK8yhdv35dgkLK1Ph+Pf/88xK0zBkYQKPWEOZCkkRuAx2ui+P/1w9w8/gJpsvQunYt1j75BFrmDqBuW6hIA2IHTgMojRZx4/hNHP/FfrRlXSzpHcDSLauQfmwFplsDsYlmz6hoUIE7cw0zN45j8soxRCsTSLZ1onVwC5L3PIJ6rE8KigkopXTPDATgfLjnI1y+ck2CwT968etYtWqlyFvZB4emJ5TUebUxeNUTaPXegmOOCoMzWdsmDI4d7YVhsP6WNi1khmrCmuzbdwBvvfUWunu78dBDOyRIZqCnayJkvQkCYWM4bq+99poMJ2uXGCQT4Oh1VY83g1keRzBEOfP27dvx5JNPSv0n1yPdV4fzgwCIHeh/9KMfybEMTr/5zW9Kxp7LC2XOeh0cr4/jk4nj2HXtA7h+A4ujC7G+dx3WLVwrNtE0gBAnKdNEHgFOjk+KTTSVCtFKQ2yi52Va0ZF0RF7s1n007BhyZlwYnLePnMC1sUmkkilsXnkPHprfhoGoj6hHqTtlZCbMuomx62P48O39GLo4KTWLlKg99vUHEUTrqp9dyIawzUF2/BaunzuMqyf2iBnHwLINUoNDiZq4vUpymfsyE2ABXn3ldezZuw/TuRls+co27Hz6CSycN1cCW+4BkQifDTCTywow/MEPfiDMAQHI9773p+Ko2WzDzbEjsD9z5gx++MMfCuvDYwlQCQJ07RqfMf+bz57AlICTSQMG9ZRxrlmzZtbEQ4MRnpc1ba+88op8hqzGd7/7XQE4GgBouRfPT1bo5z//OY4ePSoMD+fPCy+8IOuErpPTjCvviUCI84L38PTTT8t7TQDHL12bw/8mEGHzXiYu+Dt27Nghx5OZ4VzTbAv/m/ON48b5yWOXLFmCf/K9P51lcHQ8wOvm/RFEcoz5rhDYPPbYY9i4ceOs1JL3pXpRejh16hR2f/gh9u7dj/mDi/D0M09hw6b1aGmJifydMzTiG4hUaihevY6j77yLm2cuIG5FsPnhHejfshHWvD5Uo5aoisQsQ8CNiaQdhVkto5LPi0Kme6BXAE6Fcj7u0bYTqq1mjbu8ZCLxs6gV/d96Bjp+Pxp9/l23s/8mCMy+999vOXNy6K+HJmYemMhXWz0zIXauEgpJYMSwS8lSJEAPgypVDTobyv1df/UvHa+Aw52aHhUiqj4wJO8lCAv5HIPuNJL1pxzIkSBfAI7kZyjt9hDxK7AZWHq05G0gnYigIxFDR0sC7S0xxCJqky1UGpgu1DGWL6PQcFHxDDRAWVICUuOjS2tEWiGRYPhHN9/UwTvHI2RwZoFL+GG59rtrdD6TMw/BTmg2oGNjGXteQyhTE9metEMVowRmEtmstSH/MmGyGI5sk8d7L8OhpC88pQDGUDql2RXF7Ny5MvFnp6tcyBLI+ApjFUK3MOJXc6GJpbpLpvgZkZ7+sP6mMAKhVj8EzZSwsW5FRqhWQ2u9gp5SPlicncbK6UnDdSI4k+nCyc4e3E61SXaC10CAExGb2bB7uuj4CDwttcDRCS5kUprZEY3cVb8AmgYxWFANbnV9kAILijaefXKaSSF4YmNPM8aqJ5GDRdAQkMNZyH+r8qzQIIIZPkonpXCV7BA/o7zwOefJYtFgwQ5dqBSDon+rBpCKoZOZFI7/rENKaF2rr1nfh9YMayanGZhKE0BxS5KHPQvmFORSAEd/ydUIwDEQ8DkRYHJsxSpez1nFfRF88r4YBNIVTpoLyzrCugtmGJlVshCQKTYjMN0qYm4ebU79+H/1H//pfwg4F++/p6vwuReUL0/wOxsB1uCYsP4X33O3wwi6yXYygBZWnXOHzWbzZdweGkIslsDA3LnwybKSxWOdHLPjnmJ9mVOPB0BHvYGp93fh2sGDuH17BEZvH+5/4WtILl2CYioGtkikCDRKdz6uUYUSju3dj+LYBDozGSxbvxb+nF6UIrbUJDoGM+oKRDEry0DkyJEjEgAxGFuxYoUEKLOJntB4gEENs8IMiPieMZhmZpgZZ9ZIqOMJRAJ0Nzxc/fc/xo2jx1AMArQ/uA33PPYIrK5OVGgy4DcQschQ2kABmPk0h0M/3QV7aAYLOrqx4v61SDy0FFOtPoqoS81a0mzALA0jd+skRi8egVMcRXt3vwAcZ/ABFM0OuLSrZtDCc8cc7N27Dx/s3ocLF6+IM+WffOdF3HvvMlE4+CxGYo0ddwh/BrZ/Dk75p7D823DNXpTMh6UGxzcy0uiTyQkqDpkUooHJxYtXZNwynRmsXr1KsvraVbFZ3sexPH/+vAS9/D6z+osWLZplC5qLwRlQMvvOTDnrHQha+DwY1OqAWj8X/i4GswSclPmQMSDg5Dk0yNLrXMEq4NT0abx9+V1U62Usb1kmNtEr+pcjqNKSnMk39iGxULZtnM/mlE10tYZkw8eS7m6RqLEGhz2JaFTn2nHpgzOCKF7dfQiXhkbFafLhzevEZEDX4IjizGMPtjhmbs/gw7f24/LJW1L3SRe1HV/dOtvoUydCmdiq5CZw68JRnDvynjCg8+7djPnLN6FjYIE0sJZ1VGyiLUQiMbz8k1fx/q4PMDUzje2PPISnntmJOf198OnIGbB3HRNQytBDM2X8m8wlA/vmWhbuB2TB+GzIQJA90UE9g3WyFvq5aVUHx53HEnSSyeF5GdAzcaCfmX4uer8hECF7QVDAxALfJQ1amk0NyDTxPSXYIoNDILRu3bpZR75mUE0wcu3aNWFa+H1eA4/n9Wk2RsvD+Ht5Tl4z5xKZIR5LJpLn0UySNiMhkCb4JntI0P3IQw/PNpnVzKWeczwfEyccN85Nri1cY5r3Wn6Gv4Pg8ezZczh+4iQGBuYKI7pgwVx4vnJulU4lMBFlvFUo4MqJE5i4dhPs7rd6w3okFsxDozWBksEOW6HaI7AQQQQxlitkpzE1NqLek3uWIqBBFJMV3IPJ4pKoCP3DfJcuavHXbNv5y4GBnv9/AhxOyH/3i19Ei5Pef3fywtWvDk8WlvhOCnUGICEBJMEoI0j5f+jIojPToaPXF7GTKkbojs0yA0VmO0TWQoAT1qGY8sLTClrZZDLYolyIoEzkMXyYdLDy69I0UvVYYClWAJsNIQ0PUZtWt4FkbmoeUPe5KRIoBLI5+tRcgAVZivdgMacEZ1qaFRbTqmxMiE1kjHStkI7m74CaWbnGZwar6Tg5153ziehN6EUWiqncvjYaEPthqQfy4FPHKsXtJkCLT6lfUj1YLNb0hMGmAILZjH9oFajlTiFY0ZaMeuPSC0XzwqKzcfo2ZhmeMJOnj9U/1wtB8zmaXVCEPSFgkcJ8E47vIlEtoaeY8xdlJ4NVk+OWH4ngbEcvTnb04lYyLZ6nCuAwyKYkRsEBpWEhNUs3EV8sGCnpo1Ss+bqar5kf0xIHnZ3hsXcfc+ex6QLpKCGNAGt+PmbUEaEZBYumKWEJg33OaQb4Dl2XKEETBkUFEny+MvTiGqgAjLxaAirDudAEKpufn75Gfc2alm8+RmdXeYx+ts3HzTJTzcA1nBN6s5oFOYq+FRmavJOUIRFMy7UqsK3Y3VDGI+SlAo3qnlSGUf4t81AlUcx6CZmIW+pJGvv+y3/6Z98LSompFSvYQfHLr/+vjoAAHMP+n7x67SEYQa84AHF3ZkaxWke9UERlKocb165JLdbCxYvhtCSAeAyIOGIGIuCeNX4wkQxMdDUaKO7fi8sf7cPN4VuIDi7C+mefQ2zRIpTicRTpoMbaSdOQvhEMwqfGJ+AWS4g6EaS7OwXcVCUdR+cyR7KiZJX4xU2fWnkGp5TS8G9+T6+Lep1iUKMbfTLY/va3v40NGzZIvyzuAdKPxzDZqhbd5SqmXn4D1w8dxYzvoXPnw5j74Ffgt6WF0fHNQOSZccNB3E0gmDSw/+V3Ub5wE32pFqx4YB1iDyxCrs1AiVOeZhtWA/HGBIrDZ3H7wkGYuWFp9Nk6yD44W5ALaOdsKoBjBkgmYzh48BB2fbBXGn0yuPruH30LixcPqvdPGn2STQ0QMQuIW5fhz/wQpj+MILSJRmwVGj6DPVpKq70yGlUmM4WCquWgGUmmo13GjaBErz96vWHAykw5M/b8IsPCbL9mzpstgwlkxKlxelpAJvt68Xs8J4/TDIP+HfybUid+MfNPEKfP17zPVCIVnC2cw7tX3ke+mG3qg7MIqDFzHbY9NC3UohFcKZZxK88eXhW0+iaWiotaFNGghqBB705bGBwCnFw8jR+9uw8XbtyWwPjJB7didcpHFzvleTXVh8SzkLKTKIwX8NGuw8ommn1wtq4Qk4GynxfVhd5DOcZeJSc1OGcPK1vyucs2ik10pm8+ao1qCHBM2JYjQb8COLvFRe2hRx8WBmegtxsuazcpoafzLGXbZDENQ5g1BvEcXwILsmd6f+fvE4OgkMXhs+Nz4XG6jcSd9V/FEjxeHFizWXl+NIfg89AsCM/drJbgHGDNDo/n76Es7O49q9lGmoCW842/h3VWPL+2stZJN9l7HEfmDqVqnB/NLQ70vqeVGbx3ghbeH/8mcNNAqBmM8XMEQzz30NCQjBU/29PVPQuymuMZbZdOKRvHjdfLseB5dFN1HUNp0wEmDUZHxtDW2obu7i7E4g7KNTr60vyJKUILUbqUWgEKk5OozeTheAYGBuagFouiRHMfX8RnAnxtODBcA9VcAZWJcYwP30KlVsbSlcsRodnQ/8vedwDoVZRrvzOnfXV7z262pxJCekLRBFCkJLSEgDeBK2KhiEhTf+9V77WgqFzlovfaIKjUUJWSkAoJEEINYVN2N7vZZGu2l6+dMvP/78w5u99uNhAUEfm/o2F3T53zzpyZ93nL8wb9QNEYgGBHoHCpczgWc4IC4Ogfb4CzZcsWtZ2Hz3py47YvdHQPnsn0oJHgKnVwphMGfhka5kXuoJIjCXYl9Pjg6uBI6/Rw0j6xRT6OsAi7wEfEd2P8vwA4mHCNORYYpoWFOHVwMEFShLOhZd8Ryhcqz8JajexfWFMEay4gLSkmt7pJ4RajYCFeUhXUhiWzGlq+hFVPZgEJF6l0eUjrtqusJSshw44bgXOkDX/UcW+3p/XJqW6Egc3FOx5jkGCsI+qwUok3Q2CDAAcBDLLdIOsNygc9Ahg2JXAfxrUL741UOoWnB6tTu1bKUWFnycq/YDcaUe6TAY7nAfImZ++9xAt61v5xav4kgxmxYHl5Om7ol9gnPEcSRIcNFYz4EOTHBq3qvi5nWnuzD0Pw9mUXwe68CdASynBD1OTYw9roqMgIQIDtwLwk4bJwcwDcPKJhj0RSG2UYoAQTnkxk18iwLs9q5YENAfFdtjn0ONmgCtY09PogvauGtTEQdCPoQRpvAZbReool4NBCgyFs2ERdeG68iVhYyVxvWjKg8No0bKl0a4iI/CvPy5ZU6yO5j7zQNu9+It8mGTi57+7JZeQdx6jVLkYX54kQUgSX8hwZPImWeFnwTLRXeNBwL06kI89EzxVaLN0UW3ENagU6j1sV+em1MysmPPG1yy/496RUoI+qfv//fbuQJto27R/HokOf4pxNwAKcODLMWAwivX3Q394FfW0d0NHaJlikJpaXQzA7A7JLJoAWCoIlvJwAmqKDwikYNoM8ZFB66XnY/8IWaGxugsDkKTDjnHPBV1EFMX9IAAYMnsb5W+bzgAgVwkKhNpJtOJZgwsTwN2GcE2yZDhi6MVwUEhUXVDy8Gi3JxSa9UBlU2rZt2yY8OHjuZZddBnPmzoH0zAwx4AWFMaUQZAC5/VEYemIdHHxpB3QxC3KWfQbyF80DkpUp2DcxdxOYBT7QIMSCoA0Y8PITm6H3nQOQaRgwedEMCJxSBbFsDeKKLfLVfBCHEOuBWPteQRPNew5BbpEs9OkUzYc+Jx2I8Hbj98bB79fh1Vdfh42btsLbu/eIsJtVl10CFRWlYi0kSGuCYVyEg6EOQkBrAKf7PgFwQCsG0zgLbHUqWE4aOAwjF1QhN/xWJQWwtIjj6od1WbyK7GPnJvwoUIZevQ9PzmPP8+YZVDA9FjuPhW1sGDHe06M29pRPvF4QsbiJ7MmeBfTg7BncC1sPvQBdPUdgTt5JMLdwNpSmlQK1kB1O5jKimmcaBtRHY8KDE4nEIJNoog5Ojl8FzY6J3ElV0UUdvAHFD/3+LHhowwuw/1CrALvnLT4VpuhxyCUx8DFLjjmshcQNGDwyBG+8tAve2LZH5EFhoc85Z54AMT4gcjtxIsV31XUVeGIQ2g/sgr2vbnALfc4UOTjZReWi5p/I/0SvmqKBYfhEiNrW51+Anv4+OHnxaYImurgwX+SESQOaIuofeZ4GlLMXMoYKu2fM89ZlL0TLU8C9/ByP9SsZfKDMPWDgAQGvL7xcLE8/wOd7IMs7F/fhffGZHvjwEva9fvbGEf7E8zyWNG+Nxnt5INjLD/Lycjz2No/22QNSyc/HY3g+jk/vWaIcgqfXuSUURnQkgERcenq9MDnvvbBN+DuCfu+dsG0euxoe80AQXi8ZALGUiSwaj0XHbScBnGCbcF2VugKmQzBURZHtFHNrbNRIqchFTuDii9YdYUylIv8m0heFw3UHINHZCT3tLQIYV0+bAuHcHMjIz4dAVgZYSAokcosxPB7ASthO0Od/Qvu4Axz8Mn//5xdD7QN9n2jvGjz3cHvn6XFGCmzb8THOKSUiAEFoNcHHIRYAACAASURBVDIyBpV+XETcbGMvKeB9LftJySfudeKzF/qjR1pgCw+OSJISoT6Yg4IKvqTfNURCPjrqGOBQZRRVfg29L1hBh2McuLARE5swblGcnHXFEBMFNlkMcMwXUSknCuembYtgJ0oURgjlzHYp+FwFFf2HjCByxjwPF6EI5m2p4ScF9Hj2cJGgMwrheIkKbsjOiMjc5Bw3xA39Urh4iVo3RCEY0iPyToR3SoIb9FBhgjfSDQrIh8ok1vMRAEf2kagbIUgDMOF/pPDaiFI7CpuI5ox4DtzwtaTwNO+j9xaX8bpchlElb3KsjHgl3PyO5NMEiCYCkGromYr3Q4EVSUzq63KqmuoD6FE7VFgBtQWlcFAPAMFK50LsCGBdi5GnYBMMPeSCTEAAiOH9clxJWUigIndIF4P0Zki5eaFryfKQcdOyRhMqLdiz6DFEAIo3QasfAk8xEWIOClFEjSJxHOt44ODFxH9BvCD7BIkFcBOJpCL0a3SomDu2ZKimABWysdh2fIfhtnqFeeVYHD7uJs0Nj84kHOqCOnccu4KQgMt7jheF6D7by+Nx61+hHLxKTcLbOpyLJZkVkcEFPVUY1ekBKxGAaieE/HSVQE56mOdlhnZnhUL3V5TkPHTZ2UsOjjemUvs+WhJobm7Oti37W1Yifj4hUIH0/Bhm6ZgmJAaHINrTKz04BxrAHwhCxaRJYKQFQctMA27gNyOp1EUlbo6JtQQKmQPxFzZB/bYt0NTaDMbkyXDS0mWgTSyHISMgaiwZDo4bnOcIRNG2I1gzkexCKvuKhixntmR65LKGF26odHhWX/zdC7vxCEa8MBk8B0NOMOwF80lQaVm5ciXMmTsX0rMyIOHgmiGNbEGHw4SYA90PPg6NL++AHuJAzvlnw4TTFgHNzMJaDGBi2B7mDXE02hhAOgns/Ms26K09CJkBH0w9+UQILaqCRLYOCdUGsExBDBN0uiDathfa9r8C0HMIcgpLRB0cUrwI+iFD5n+6haZ1XYHXXnsdNmzcArve3iPCZP7l0uVQWVkhw245eouFSi3q4HiFPjFEDfQJYBqfAaZNB4tjfR1DFlhFliXhDRAcj5LCFkGpS++PSq4nU/zuPaUTZZ0MWvBvz0iWrPB69Va8dcg7x6sxgvf36KTxHl4tFG8+9vrSAzdeqFUv74V3+mtg6+EXoLOrHWbnngTzi+ZCeUY5UBvpdF3zCq7/hi5oog/1D0Ik6gKcgjzI9WtgsIQIF8RwrwTo0EsMUQfn0S3boa65XdRHO/u0RXBCwBaFPg2GNMNIYaaA5miiDs5bO945CuCYNCIKMXoAR6zxiUHoaECAs1HIu6DyJJhQPRuyJ5RLEgkcu46M30Bq/8cf+zNs2YoApxdO/qQEOCVFBcCRelhEmmDNI+m1RMUd+8PzsnnKvbd+e6DeM3yiPL1wLa++i0fk4Hn7vbAv77vy+jAZyHrfkwdG8W+vHdim5DC55PEh1k6XpCDZ8JZsaE0usCmK3aIXwy1O7o1Fr46SB+K8sEevXd7Yxb89cOSBJTwX/+E9vfnDSpjDY9ADiHgMn4PneqDe80DiPsFmqklaZo9yWtbTwXkP5WyI+nWM4b1dVj2G/aaAg6GLFIu8UvARCj6HALew5g+GiGPBe2TDlfTYmBZhxxzoa+0Ap6cLelrQ8xSB6hOmg5YehkBmJmjhIMQwp0yoD65Z0uFOKBB4TKXabyZMyN/4Ya0wY7XDD+u58If1u/LqmppK6w4dLmVUy7Qdpjkcg2hQh5SqkRxQaCHwfj++5hHUcI61CVIr6enAZClMcRSbYgkl1iFY3lMcFe47GYiGNZdF0CvalbCCPLcogM11zokunqU62FJ5H85NgjSEhoZ0fAbiDo4fGtZmU1TCKWVoAWSMU04EQMJoAQwawsUM0xLFHnAwbUtx69UMAzGx2IzqN3wuFUhw/JfG88ceQkiDE6SA9kkHbfQ+MQV9A+KFFPRCYeYHS2BSO8eEeqyHI71chmC58voIY8DlhICTJFJiuzIR9z+63bK1HhucLF2B2qo8XfaL7HuQ1IrjbTgrj93GyIdQQsQkLExqSAqgUlVRVBxn1DJZItpjlZGEb1pX8/TMA/tXc4tAorT6jdYpc3a8bvGDRNe58DBqhCo+VSXYcRz9BlJwpi1c2KIfHaF5o98BAaIcx3gubkJZwRqU0twljiOTG26IMAXkQdpBfGGMBxEhmQ7njiXKMTmKJsp5AnWwfg/62nBoEZEhRRSCXkX08uD1AazpaduEuO3ENmiKlK3FbcKQZhRXvCQhc5Sl6E/RNnQjDkuWu0jUXbyI20Zsr3Q7eucis5X4dt3+dO8gD4/cz3tfPDHpd/Hu7rMYQ+AvZCBExkUenCtfvE5QRQsEiEooAkyRBeY2RXpssPAn4RbXCOcZYb+VnRY+lB4K1CyaVHhg7ty5MskhtX2kJdDU1JRJOL/GMs3PEgLTBHMiekoFgHXAiSUg0TcA+2v2CprgqTNOEIu2ieAEw9nQ4+MaNdCw4UNviGWB9cIWqNu6BZpamiE4fTrMXHoeaGUVEDUCgITjPiTsQG8hGjGwxgMOdfEPv1Np8BJhy5JjTObPjQ33FEqBy5aYRIaCVgEMZ+twk+XXrV8vrsVk+bnz5kJmVpak2MeK45j7ZzHItxzof+AxaHzpZegGG7KXfRqKTz0Z1MwcESZrCQMUshspoMcNgB4VXv3LVujYewAywgGYtWQehOeWQTyDQhzr5TAbDBIHw+qEwZYaaNu3A0jfYcgrKuHp5YuAFi8ig5gr4367qOiomiLq4KzbsBl27a6BivJyWHXpCphcVSmodVEpkrJGn2ofqM5eoJFHgWCImloEtu8zQN0QNcdBZRizAKQEZVFAVABkbqn0GksDmhsUPGxQEZ4RV9bSk+xFOrj5eGJSHf6Pa0iTBhsEa17oj5j+MNwcZe2FULvMlhiJIJYiLBVg28LAI5RYnGMcBlEs9BnZDxsOboKu7k5R5HNB0TyoypIhaqg/eFRFCV2HfYND0NQ/AIORKGSAIkLUsA6OHwuAI2gBFRLEECQDHS7AwRwcDJP79MnzYF6WAnnoubeQkRW90zro3IC+Niz0+Qa8sV16cGYtmgELPn0iIMAR/E0in1fMnQDWILTWvwW7dqwTkRYlk+eLELXsglJplBTzr5SJ4Q/A2rWPwYaNMgdn8aeWwNlnnwXFhQXATMzhkjVwXMEJT6NgOJUrmexHUYDKDYb3vPPuJTK6QIZ/e94KFYtAC8O2zAv1AiXkUuoZuuXAkIbvJCOpG47sGTjl0oaEAVJ3EMuuMJS5ERPSZjl6bKER0CM+Eg2XRd/dEAuXt2ms2uwaAt3hJnkapFFTxB4Njzc5P4gQ6uSx7TLO4gGUIY4cJO0RKoOQsSzUKecW2T/CoCrWOgyztIWnBu/qqb4CuLl5vTKv27sPA00lIr8PSTDQA4eLYALVWMw6QE83AlycevCDF1EhaGxIyGLG6HvAac+0we7tgbbGBhgaHIRZixaCg8ZtXQWGRZIVCqboPEnYZduOE/IFHlUU9TfFxQWbPqwF5x8GcLwXRMWrvh50tzA9QBmA2jxCqPbXCMIufnc3zzHvXwzQ0Tbm2ZIkA4q8hrS1geMUiq8Wo3QLbeDJZuAyPFAGcNDdWVwGHOrlxXUAUIpkJe42DYC/nvyCo/5IOjAHoGHPsWUy/a8R0rS/4qI9735NzTiHR7XtGM9sqgdS7V7bjKkx72MrllFYo7cqgOaDQLy+EP3t9W0hQHw/KEgFr6tAfUFwhkywgx1vB/v/+MfFkbrGn0eO9GcHiia+mj//1IcnX/m5tQM6JJr6+nlmRjrpi0c0hWJWB7YzIJ4bjQH4/LId3C9KbEAQGUUIEDwDz8WcUxKQlBFWArAErJhmzWG6OQDddVoaMopNzN0413IedbltAGsMcQxrDgQA4lGcA2NibY+Lij4AIJklRcQcVpkgcSAJzMNOJKifAEFrpYmrL9buwRJUCVl+Fp+N5ePwDwyhxd+RFFK8k3cMKZZxhw/ATOC9AGgCSMJVJcQxBHym24cyRUtsXtoS/o6QH+8vgwRH3ttlBhfvisyShh8Yi0gZOEHgMASAofPiZwi4xwwwMOA+RLLwDm/JfwYYMH86WLnYLUS4Y1PbP4kEuru70yKDg6sty/5XAJiFIf8S4KBKiNToHKxIDFqaDosY9pLSUkGZHEdwgnEXIqSNQDwyCDwRA79lQm7CAuelnXD4lVehrbMTfJMnQ9XpnwS1pARiPqRcJmDgwMOaJzhWMX9BGGyoqJmGYVVYxVvYJ5By3fMquiGngjAFPbdJeYhS7/POBcGQ1tnVBdu2b4etW58X91m2bJlIHMZaLRLEy2K7qsMgF3M4//wMtL3+OvSADcElp0DevHmgpGe5RX9l8UXdoqAndFD7NXh78yvQ2dgs6spMXXACBKYXQCzERKFPVNx0GgPN6nLiXXXQd+htRR9qhfTMPMdXcBKQgvlkEDIp6odCYUN9R6Pwxu7d8PxLL0PN/jooKZoAK5aeC5PKSgWFviyF5QGSAa6RWjsE61VN6SIWyYMB62Qg+nSw7TDYtixNIOjtJe+9DD0dZmWRwGWYGdOlnJcZh1LhQy8Pap3Sgy4nTE+D9JRkrMLusYPhJInX4D4Z4CDtLlhzThpvUEnH0F+8v9Te8VwsWozKMoJS1HmR4S4WSECd3QjPd7wE/dEBmBacBDMzToCy8ESgJhJguEoo1hHTdahPxKHDtMC0HfBbNpSkp0GOrkKAmaBgrhXmWBID+pQAtGph2PD6bmjs7BH5SCefMAnmZlDI41FQEzERlqxRH6Z7Q/+RQXhrRw3seb0B0sPpMG12Ncw6bRKYSkTUfZJzOKqyaJkfhI7D78C+t7eJPs2vnAUFZSdCelYh8OGJWyrEWPj2yb88DVtf2A7dfb3wiU+eBqefvhgKc3KAoZcBPXtu6B6OXR0ZZtETJxGx8AgIb5C7ouPvskivBP2jNH0X4A4T2XiefRdgCI+cW8fGu1TiFAne8P1EvTxkHRRKP4aRM9A1AywbVXhshyy9oWBYpJSKBBAuaMA9XrTCcPQBLkYYueGCBQ+IJxPuYMyRrIcu38krTyGjDCRAEgZWkVeN4fwjgBrfCYGgjaUsXG+Sx5gmwqzdEDnxfmJ84tSDoWqygKsHDkVqgOvxRApxGfHkitqt8yTaRmVWhKg555YFQRXK1jFyiYsQXIpTA5PPFlE9aM7WKBhYX0rVhUfXUFSwMAeuvV3kDlVPnSZyyrFCHYbzgobh9BLgCFxt2U7ACDxsGOpvCwsLt3xYS8/7UiY/rEalnpOSwD9CAnu/9u8zmG1/u+HVt5ZogbCWVlS0ecpnFn9byfG1pOXkDMKcOdLM99dv+L15zBZipj/ogoPkW5aNJEpJ0+bof2IehrVAYIW4yl0xhoGh+KbxvriEFwNAGwApBCCdrkFUgjPJSyju0NUFPCdnFFD0juUDcFlKb/SG98gHALynaERXEjDNAchJOh3TgHPcZ3W6+737CzDjHpPE18CrpKtHGEqlT+/oENOx7fG8ssn7j+e6v74rU1d+WBLo3LcvbPtDF0Vj0c8DwHxVUwxUDLBor1iQBZW6mznpWj0F6EAFQITRyIF/uH4fxDpbwB/tg7yoCfyteog0tsEQ1u4qKYL06VPAycmEiKGKkC8DnduiuDQApkjiL15epuR4weBe/IdaPXp6MKTUrfs06tN0JeUW2pUEN5L1cGBwAGr27oW3d+8Wz5m3YCFUYhHKYEgUWhYhbmgUIAD5tgPqyy/DUEM9DBIG9oypEJw8BZxgWJKPcBBVyHWLgC+mgG9IhUN7DkKkdwg0vwGZE3NBLQtD3G+LQp9ItoZmAgN6ozTeRpRoqz/dxK9VN21/BYuFTlAGebqGngjcHHTwqgB7DzbCrtpaONTaBllpGXDmwoVQlpOLXKBu2JIsKcCViOPXm2JleW/509LjStTKhIamUjBZBdg2UkqjgqyAhjXAXGVNWvy9GUqa2FGmngdHeHPGEOyI4+4+YR0/6jh604WmKnXqdzkuu81NnHFnVry/rKo1vEPMTAN6DA5qbfAOOQAmt6DYKYRSXgR5kAU+boCKERKCDZJDwueDFoVCPBQAXzAEMDAogHbAjIPPQuIAJCQyIEF06KF+aNEzYHdHDxyJJUA3NKjKDcN0NQ651iDoZkyQOaiKD1RuQLQ3AU21bdB2oA/8yCJYkQPl07PBVqPAiawBJ4hlMPTcGoDBvkPQ1blfsAsaWeXgT58IPl86qDi+XEIXdMQhwHlhxysC0A4MRWDmzBkwe+aJkBNOB4IU5sNTvnBpinxmT86eHGXfef34XseP0bfiZjKf9sPo+w+mzSNeneNts1TG3fE/XMDE25cc4y4jfEZUBxfJDF8/7CNy5xnMLXdXfLeohIh78Sq7iLQMN3hDIDuX3VYUEwdAO0Q4KwMKiydAMC1d5GGLctpohZTJvOJvMa/JpGERrSRnZunBsm3bCQQCf1JV9e6ioqIXPqy1IwVwPixJp57zkZdA3333ZSYi9pxdTz73i3hv/xRdpUfKplfvLJg/80/pJ1W/CicVtGNgIkCVBAOeR2u0Z+poj9LITOR9b/JnsqdSIJE2gmCi0PUQAnoiPfcgegKTt4NJgEJtJoAuKvcexxS0l7CUj9AEADo65E80eb3b5rVnvHPwmaLpoz1vruNTHiwcaXsziGaK5+GrJYE57+7JgI69G0jhyCpwNMDzVoTk+4l9w9GnH/mRmGpgsgQQ4KSrxkXRaPRqIHy+qihEJKK7ZBmi4KermKHrD5U5UXXby4nBZNlEAg7tq4H+Q3XgdDQD6egCONgDfMgCEk4DfWolWDnpEPFpEME8O0JAZ7LgsUDa0sEgvDeuUdxd0GXBZKnSjwxG2X4v9tezWqPxUxZJFlZnRRHVy/fX1wqQg4QFmH9TXDRBFFJU0eKNBXcxJIU5kGuZENz1JvCONkjoCsSqq8DMywUrEAKGVcOJChqjoMQZBBIqZFhB6DzYLpKCqa5BqCgTSKEO8YADccUC0zHBsvsgrEcG0tQBEmQ94TSrB5itxAdJodWvV8GQnRFC27fQhVQKNKBB7aEm2F1XD4c7jkBBbgHMnTQJijMzIaBgIWXpVcEaYZxGWTjUmqgu3mvk5RMaSaTDq2+GwOGV4DhhfI4QLFr1vf9JNDpm/I+nvyWf8n6Oj/dpJV/vHh/JDZVodCREzssV5QLgtIf74HBGJwzEY1Bk5kCxnQ/ZTjoocQqYQitc0UQCnJ5QAEhuDqRlZYHV3QNOdw8oQ/1gmDHwYz09JGhQ/TBgpENHIA/2dPdBZ8IUnpCJaQZUO/0C4ARszH9RAfN2uaOBFQXoOxKF7sNR0BQNsgsCkF8RBEcZGg5xx3aIPEYWA8vshGisFRQdi0fnA9FzQVOCIjQJ0GiARgJNFXS/b9bsgYbDhyFu2zBxYjFMqayCnFBYgCGC8emSG0lu48hxlLj/muPvp2/Hu/9f88xjja3kFeXd3vn9tHnssz7gqV8aU9wyEC5zrjTCyFA5DwrJ7kNGPIxtpxBNxIfz0RWfAXlFRVBSUQ5pWZmixg0SCKBJSRiRXOgvXtslJkpWKNArmzBNOxgI/l7RlHuLi4tf/oBf85i3SwGcD0vSqed85CXAf/2aBkWD6TvXPf35SOPBFU5f/wl+zgcC4UBtKDP8TnpBVl1a1cQ2XygwiHwjYgbAOC2NYVkZkfJv8DE5QV72ImYqo8VUsFgwDMBHYCFpvnAT6WdJGzIgeBuaUUROTtKGPmS8Hm+QfJ/3kvIofopxctVGPQtN2O5zjzeoC89H5glv865Hto7kfTb6alBdxGBf7xnoy6EeF7TkvcUNr/V8ZxiPJOTlylOafuVM68ly1KLhPhfvyyw0K8uCRt4mff8yKBCfJ1hFFCz7jXlgSc/Ftv6NKTue1vR++ui9zn2v4yin8TYvSuO9rj/e48fr2/SeK5I1RD6ZbJ/MS5OmfMFYIoo1YeKe5lCaDpp2SgzgDLQuqIpCZWy6rKGleIV4PdpzGdcpl3AZpC+ARaTzCMTb22GouRmONDZBYiAOvswsyJg6CTJPniUKfEZ1RRQIxaLOyCYkKOGRJA2HjyBdkf/klqzlyJ1ij/jVUx9GfhfI3a2hJdgxFVXkNrzy2qvw8o5XxP3P+NSnYPq0qZCdlg6KC9bQ06MxDpmxKMSfWw89e96BIcK4b/48J3v2LAUys4mpqGDaHHSsXyI8OBS0bg7vvPQG9Hb0QiAUTpTNrOzzlaV1xA27O0bicQcQYUQcw+nrhaEDJc5Ay2lGtB18RtpeCJXWDPqmt8SU3DChSgjfwiYs6lDWW9N08NQ39+6b1HDwcDgvJz++4IQTnj2hvLQzpOthVae5lJKgKEFMB5nua/blpb001eeLhCyW43QOzjQ5qVa4k8Y4QwIeamCOpEgad11byeQkw5J2y3ENF0Tz+mB4dMt7jPHkioHg5RrKzJ6k2hDJY9t19mGwk+v0w3RKHJwJxljUtswuZtl93GGDjDkxZllD/UYU9qmHK/ezpsVDZhQq1dKBKnVifRHk7FItpAzQ/CpVwkRT0uI+n/8wVcr7KclEyn4D668xZ3uabbYFuR0I6nSiTwtmm0RnPWB0N0KwZfPehvntkUiOz6/HFk6eeGiGblkTIB4IOFYGJWqIEINwW430HomwfbsbsxreaYG0UBpUTp7QN2VW4QFbGYrZTqLfduwhcBxTkibFwz09jZXt7bUzMJwoLb+6MzOvqi3kz+rRHa5rquqnCvVzhehc0/j6zVvzd775ZqhvcBAWLJgHs2acUFOaX+gYQPJ1RUtzCDdcx+bxzhSp8z5sCYg8QWk3FLOSB3DcfKCR5iB7ofQNibIXCGQw/xBZgv1+CGVmgGLorkccLT7eHCcZZIc/SbeWn3dfxhyWMM2oL+D/pREMPlicl/fWhyWCFMD5sCSdes4/hQRwOWx7YM3k1g0vnZdo6TgHegdOBLDTNb/Rp6YHWliGrx1UMqiAxhTEGJSCRTEQQKRVgsJEbKxYVr0XFtZmkewvI4FlmISMIB4JOB9fPC579FEHRby5y1GC9z4u4boEAMMTD/6SRCQwfI8xIWHHasP4zxSFUMVcJye84f8Oq4UUCRVccoFk1OYRGcg4BEk+II6PcBPgIak+eoSBHjGF+Hm0HASFhfs+HomDCPf2CN7xWWJ2HmkT/i2uQ8KHkTDm4xLxsU5yk0tHg9RjnCzGyPH16HG0yQtnGH2qHHxCksN9NHLGePtGa4NevyaPJS+lQeqQSZ3mnpT8TFE+Q3aZyErBN2ZIMCKjk4RdGFMrKAVN1TU/BVoChEwghKQrVKGIgQQ7oesnwfEkmJPcmHqMMfcS/vEJhs8vwmpY/xBEu/qgq7MbnKDfTisvOVK4cHZnxilzaCw9EI5RCFgOMTRFUXVkaMawdExdQICDURioFAgtWSzuwnwpPmXh5hC8hC60EZ4fKWMRhy9oCVDhtjlwi1CaUDUj3tzW4tuwaXNo05atAfxsLrj4ImvB/HlWQV6Owy2HIuUIUr34OVhZkYh95KGHsg+/tlPvc2wn+4zFicozzvCR7GxniBAzbnNmUIUEmAb+KCG8PU63/Xmj0XW4k2ZkZfXPXjy/Ln1a/ltmOjlsEiumIMuyYjE90RFprdk8t6eldhUdaCFZuQXb0ktmbtEqz9o9QLIzCadhzDjiFPqJRls2bNnyuR2vvfaJ/fsP5ObnFw6dtmjhj5ae9ak6hfNsALuUEMhCmTE6wAmvyyaJx8/kTlcOp3lx6j+rC8gkB3g6AhyksfEzjMAT9YfRWCOkhQMCwQVaQdCLK8EG5s5J3DpiKnAHlce87waYDU870ms7klrOMSZOmEIEJYToTkF+KSZsgvocPgstILZMkYQYAPRx4C3AeCehpJcQGGCc9wzpcVjfuvmUtzvfuW4oOgRTw5PbZ2RNe+mkghnPUEcnOidhykkOo5AXU/X0PQMD85sHh0oGhyI0jQGU5ub8sSo7oybAzAC1ElMoUScgwOmngSOHlVDLveufv6Clp3eiP+QfWHra3N3zM/V4EY8EdDOWzR2apRAfKMQ30NbSCzteeKP87Zf3k9ysbD59ZnXD6cvmPGupsYjDEz0A0I+lUjRKWXygJ3ff29tOOVD/1gVxx4biqln7yqfMq8nPL2sGyw7rVA06hAUdcHx6MMju/dMDM5/f9mL+ke5uJBjgp52y6NlJZRURYtnFhqqm25yFbQIBIKIWLZYslZ+w0HldZgAxnUjmVsHY6s4H7+Vw+XsfH2/y/Hs/873uf7xtSj7vve/pLTsewJE9gfPY6GVGkjAIogJkotORKB8gjoQs+KG49cSQaQ8nZsUjXBFzXJKPc0yDOOdx27Hb/D7/z/x+49n8/PyG41i4PpBTPrBl9ANpTeomKQl8RCTAt2zJad20/eRIQ8NVHYcOTosnYhkxbhkx6iiYJYiWUsoIwXAMU1h3cVpXCOVS9Umaw0e90XFpuCMK4fuSxqh7v58Hva+n/I0njzfjfBBtfW+seIyGj11uk03Dcqb2yKyTwYBMnfVm8qOvkQ97P8fHW/ZHrh/hohD7kqgpkp8z9vfkYfhuasV79WnSiiUpeYZ7bATEjifHd38nb3mVQWDi3FHvJVisRC1dTDRHdmbpGZSMiFwkMOPCKoiPMBHfpWoX+13mIXEB8gyoGibPcmpyhzjEBsOwg6XFPVnTqnYWLl70tlNeqA9qtCxuWnnMZuk+ogV05MHnXEXPikVRYUctzQ3I4BhQRjEiC9lyKXJjEoQAki5RMrwLPUIqdqhoIxcCoQQrHw4AgV7NCHS2tLbm/uWpp6q2Pv98KYLu5Zdc0n3yyQv7cnNy4pZtakC4SRmNBxwSyY9EBjvuu39h8643svuZbWd/+vTB8iVLDDs9faiX8X6TElMnqhLkGg3HVYW03JIcpwAAIABJREFUx40Xn9xU0H2oU0vPyGyf96mTX9GqMzYlMmiLTSyHcDvoJwnqYz20fe8Ln+hvrfscGWim2fkTtqdPPHGzOWHx7piRk+VwVXO441AFBvwBvWXdhk1fePnlnUv21x7Im1g8cWj27FnfO/vTS2pUQtIUwopVqqQzUS+6H4AdKOCRBy/kvLeAQ04/Uz9VC+rkHoVmM841nTOKHoAwB2II6kZOHIUibwkkkNQYf1JAzgdiYlkgtIww4laY8YriCb2NAqEIqzjmSEtnLhot0E8sZC+sJiJvW6SjyOoe6LpFzjfM2UfM7VKAod9OxO2iyzZOKAwyBn2csUF0eRFVHWIW74kGo2RT+9Yl+/vqbunt64Wp6ZNbZmaf+OKMghPW8RhnhJMAAfTYsLy4qmXVxWILOoaiZZFITA/ZHEqysx4sywruCnDL4QkT0ySzbdVPhrT0RG8gA+55euPZTZ3dE/zBwMDSTy54Z1aIJwp5DAwzbjBG0oCrTKX+SGf7gO/VF9+esevl/UpWRqZdPaXszTOXz/sNU6KmA2acqGByW0HqTycx0J2zd9fWM1qa9q7GcV1YPvONimkL3sjOL21RLDvDNE3NIUxDZgVfwG/fc+99Z7yy87WK7t5eftZZn7YWzZ/3+OTKyjYrkUjHCirYd4zwHCAkGwggSNcJxkqiq1zaK0R5QCFnEW8s8KT4JkaMft7H7zoF3NkFf7heN+8zPirzxLVvSaOXmHGlEi9nQjfnKmk9Tda9vfs7LhLzZs/jeqb7QHwWvoc3cY3XZmF2GwZ447yTa+zx2jxehs3YNiWvONh+7ziKWLTJjasclolXXNJ9SZyh3AlqtK3KhZ+CMRKZI9Fzi9YFnMwUyjG0Fo0BgopbEFcIOsNhi5xn2HXljD/wFj1AyS5D8/0cIPh6aWlG73utOB/U8RTA+aAkmbrPx0oC+A23/cdvfJHogSyWlz3XjMXmDg71Txvs6yt0TDtNcRjStVBmY+otFnNWxU/PxSvmvxHN2Jug34W//GjxuXb04/1GR2CCpCcbBRvGeI2Pp6/+KtgxXps9T7ibp33U+4hapUkteh9tfdc2jhG/XPRG1qKkZU9aoLAelaD+HYGowlYvvS8jtD8jHhaxnKG/xy0oJJeWpGpP77lEy7V1NEASSfOuW0BkbA4nOLsLtyxT4QIoSfU+7NEaFQifDLCSwQbe871B2cgiNaIWSC+beF1xgySAM0otIdwj2fW8QcleIZku7OE0adV1w4vEXjlSGOqIguJdtJ1yhj4Ut/CSZ2kUHhXOsQaL9OowYDbWFKHIuiSkKBZl2+EmY2YoFO7NzMlr9eVkNamZmTvCZcXN2sQiq1snIcshacRhumpT1a/qqsaJnxHut4H5bEo1Bzn8uVDcFEq4ghq6whWVMILk/yoRKfiUEoalhNFdKuJVMelGMtQKZZkMOQ4fYg4bUAytp7P7SMmTf35q0c5Xd87DV1t6wfm75s+fX5+RmdHDwPFzBgnKieV3eKQoGu3o+tMDqzr2750U4Qwyz1h8JG/+3A4nN7crqmu9jqoOggOGluCBYJT4tA7T//JTWxf2NXeFQ6Fw0/xPn7pBnZS11cnVD0VZ1AErka5AzAjxfn/fgZdPH2w/cCXvOUTTcwtezig9cbNVdsauqJYdSljI0M4sRSVD/qCvfd2z66/esePV02v3H8ivKK+KzZ4989tnferMt30U/BR4DuFO0GIWZ7SXqMrBXBh66EpVGSqhSvaRBDnzZdCmHFaUHIdjuXOG1PdIWEcUQULLaYITbhNCkIQJyfERKCCtmSX2OdzB4yKglCIgQRJaMX8IRyCTpQDQFyRrl4kvUHADIzYiaJ2yia0oWOADK78QJgjcRjuy0XfrcEqo8BwBIRZzHCSLNBWiWEQhJmfQF/FFYHPnlsV1fQ23dnS108npkw/NzJ+5fVbBjPWxCA4U0CglIUq0bEs38vf09Z3SEYlWxuMJfwZXoSgtfW1hyHjDYLGoSklQIVrQ1n0cs6GOqKHAH57dtKK1t6/UFwz0nXfqvNdP8Fm9xYrFAszWCVWobWINW3Wgo7U/Y19N46d2v1zrDwdD5sSyCduWXDjrdqbHHEYZer4IZUyhVHcg1p23980tZzUf3HeVjXldJdNenDhp/o6cvNImAjwoWDuwCKSqohLb+7vfrrnqnZqaOT09gkVtYNasmb896cQZTWDzNJQHANbKsDMIJ1lYNxtBDgFqAGc6R8pBJkqNIrARHwZDnCO7BGtkoHHALRhEsDdFwKrIVXdjEcc46+Ts5tGtYxgVIhpZkEd6/D0eAhfdjJ51RopSDM9+WGZB1CcXT5ToIKmc4PCfbnQAXifY6Nyi6pJbwbN7uB4qGRMps1EkR8ZwRr+AAgJsSw8i/i6CPrz5b5hkXbyJDLt0y4B48QkeR4Y3o+MH4jFZe6wn+MUKcYuaFVjsD19TvJlwriIComgo8KLXvNXQrY2HZU4QyEhSaqwqoTqKolhAKXqgxW48DtwRRJGIdZC2xPXeecW5MXB5UKGk3u8PblBV8nx+fn7Xh5kLe7zK0/EoRKlzUhL42EkAdaf2Z9dmD7Z05vR1dGYOdHcEnLitUZNRwixi2lwspkILwxpCw8vqyAKbLBQvXOp4BHXcoWdJYVjD93XGe/7xJtKMhHUdTzvHnjO63TIxZjg9Zrw8mb+yre9Hlsd+j7EN8mTkqUhIY8uQLXh4E4UGRf7TsK141O3fT7+N1y5ZT0seYegocMfUSEu937znO+55eMXIPnmHkfeQf4/f5nfv55FrqFgz5T2TR9PovlAkjfIxbjp2LHjywv3yd3mG+F3WohORSnhDhpqwCoA5b/J15FN0TUVVSaZ/YQI0pQSpg8UpWCsHbdmY2h7OSOSVlER9RblDaQU5R2heaRyKwtDaN6gxh6kY+xZIUOL3+4miqooddVRHdRQLVSBDKBxCBbAdW5bodbA2tYbRUxT/K3K0pb4iz7Xx/zZRuYoKtuNQalNwLNuxbV3TEz19/ZX33Penz+7fv2+VyME54/TfLDn99OfS09IPMY34NUotZnLmY8zJj1jm4N2//8HhfXtP7bPipOi8c9/JOPGER9TKygMxlQzEHTpEKVVUi+nhAZpGW6Ll25/c8M1I58CEUDD09ukXnfN7XhJ4rsMX6fb7/WwgMqBr9oCSFR5K66rZvjza0/wtp7tRyykoXp9VMuVRVnbu5n4jHRIJQCpYHgiErGCQxtdt3HzDiy/tuKhuX0N1RUXlYHFR8Rc/+9mVL4YE4ogaDmMqAmHd6PP5fe2ldu+anwCPTqVKWq0SuHCNCeVvmnZ6P6WGzRh1hFAwJUlRGU9wpqjIwKBx1N81vJG74ShQVZUlOOe4f1Tmf9JYQ+p9rAqCm6wfj1XdUU/UkcOeWMQiOuiAiAk3PNc7T5yckH+h6o5P0jSNMRZnPMbl77rBEgnTstIs5YmmtUs7o50/a+/s8E3JnrxzVt5Jj83Mmf5YJGKj5kd0VdUUagRtvy+3NhL7fEt335Le3r7sAj1o5oVDt5Vmpz1nJPp6bdumgUBAj9OQMqAE9QFDz/rV2vXfPzIYOckI+FsvO+f0Jys089UKJxr1g0mB6kOJhB3jjhrdv6d5avvhzpt3bHyzLCszKzaxfMJTZ1y88GYeGMQxh0BFvKd4m/hAzpvbn1x+pPXQd23m0PyJ0/5UNeOTjxmZ+TUq9hvjXA9L2WjciN31q7t+VLuv/tz29g5Ydv65u0uKJ9w+95R5uwOOosYZQ3SI4BdLTKK0NKZQVcPPwiEUPwuwbeI4hAi+D8xMF+zcBPdJ5mU0WqgKYQ4TNcQdR6TLcfy+qcI5ft4K5kLix2+7s5ebx4fnIPkyTgUK+uVETufoLRnojj3mOI6YS0a24UK9GI01PAnjeeIvt33e+ViqD4MaHRlujnOA0AFEMUU3UpXI3Fqcw+XUoShYQ07Qi4l3F+zm8hwEWm4xYYLUFEKtcOsBErHeeKQlY94kKSIYKzViXKtDhXUIY1wdB0MuOTCbCic0o8I2I5ybKDG3IoUnZ1GomIg5E2Nq8StTOMc+oDoWZVTE70hGgXLHdyaEUQftUGg/QJGgvPB8tBJwiCsK70tPT289cuRI9/Tp00d9amP75IP+OwVwPmiJpu6XkkBKAikJpCSQksBxSOC13bsr7/z5Xdccbj50I2ohCxYu+j8XnL987aLZ0w5gNQnXSSZdaPVAu35+828P1u77TG88Skovumh7qLjkJ0VnfhIrPGJ9J9T9cU2ncBDCh3bWTH/j6Y33xHsj1QFfcMe5l198u8J8G8n5uV4JKanId+9I27Ph8SsSA923O90NRn7BxMfzi6v+oJ/5racRoo19jXsfvP/Gbc+//Nm6/QdmVpRXDvgCxspf3fmTzWMts7x9fdDUoby/7Rd/cJzYLEIDb2Xmfu77Oi14GXLyuwGq8N7CefvPSOm+hW9R17244aJYLPbbjq4joUlZ1c/NnTDr3mXTl631am25/aENAWRsaer4RltPz0W9Pb3FBb5gJCscvHFuedWThWHoESlonAs4/3ov+Ekm5P7HL/+8pjeaOEXxGQevWn7e74oCdN1sSPT6IA4xznsyhjISUAzW43dvmheLWbdvW/fqzNzsrHhp2cS1V/3HsmvHG36HD9dkvfjImn8Z7D5yB1oq8our7pxz6rn3FJ8we5dbkNrLHxVpcTfd9I3/aahvXNna2kaWr7hoU9AI3nbNV79wrIp9xzHi5SlJOapjddBkV/PY+x3TY//3GD/jlR4Y5wW99o7/E+sXIstqvSza1aw2k+JiQT3qAh8gXV1dJCcnB3p6ekhWVhb09vaSzMxM6OvrG5ZNBmRA/0D/e+rr6WnpHDKA9/T08KysLNbR0cHz8/PZwYOipBc3q4Bj/cWkJElPpmNlm/ysdzs2/B74TvX4nu5WVeXW4v4H1p17T4Ed94hNnZiSQEoCKQmkJJCSQEoCxy2BN/bsKf3ZHT+9tqWl5RasKzF33txbVi6/5JFFs2Yl14+WSiHWsrrua78/fKDu3H4zzsuXX7zZHw7flj9lyj4yd+4oij/eyH0HNr1UteeFVx6O9cWm6Lr+4tlXXPy9gVjspbxLpg8lN5Dz1wLvPHT/FWak/w7W1WDk5hU/kltYfm/grP94ZjzF8Q8P3Hf91ue3raqvbZhdXlExFPD7l//qzjuOBjh8i2+gs7N4qO3XD3KemEOp/9XMwi9/PUpjr2dnr/LK8x63rD5qJ6ICfOu2Wy9KWPbvO7s6wlVZlX+eVzRrzbLpFz05Wr6Czj74aMOhm7sGBlYODUSqcjV/X5rP97UTZ036cyUh/cnn13CuJ/5f6bDv3vXEg32JxGnUMA5cuWLZndmKte6cHKML+vs5pKf3e4Dy0Xs2zmMm+/629a8uyMnKSpSUFK/93HeWXjcuwKmpyXrx2bv/Zaiv679UVVVyCst+NmX26Wuq5p3yznjn33rzN/77YMPBS9va2uiy85c9FQ4E7/jy9V/e9VHri1R7UhIYTwIpgJMaFykJpCSQkkBKAikJ/AMk8FpNzcT/+q+fXNfa2nYLFvWcPXvOLZevvmLt7GnTmsY2BwFO65ev/V1Tfa0AONUrVzynBX23T7yiej8hS0Z5Wvgzdca+hqbSmhdffdKKJKYEjMDzy6687LuQq+wkc4uioxXwOmP3g3ddbkYHfsG7G315BSWP5BdXrvGd/t1nxhPJgw/fd93mLS+s2l/bMHdiWcVQwOdb8b93/RwBzqioRM5rdIjV5LY1/PoxAGseJcYraflX3jDElJq8vEtGgax/gOg/kEfesPmGixzm3H2k50i4OrPyiQXF89csnXrBX8YAHNIM4Hu9pe3Gjs6uy3r6+icX+AL96cHgV2fMmPyXaiSdSNq2cK4aAGnfu+vRR/tjicVE0+q/8NkVd2QZsG5uOnQUiqICJO5d8vBv18+xEuZ/vvD0y6fk5eXHy8vL1l753fO/Mt4L9h+uyXrm4d+sGurtukOhqpJXUP7TGSefuab0pFNrxjv/5htv/UVTQ+PK9rZWddmFF/w56Av+/Jobrnn7AxFe6iYpCfydJZACOH9nAadun5JASgIpCaQkkJLAeBKoqamZeNuPb7uuta3tFkx0njt7zi1XrF65dtq02eMCnI5rv/Kbg/W15w0kYrxyxSXrQdNvq/jCF+rGeloQ4LxdW19Wv+ONJ+yYhQBny3mfv+TfwOx6iyydOxrg1NToNW/8+nI7MfQL3tPoz8svWVtUWrmGLP7Os+O1ee2Df7pm46atq2vrGuZVVk8eCgYCK37+85+OA3C2qENDjZmRw/c9wR1zISW+HaH8L1w/6MT3FRRcHvk4jIivbL7hIsatuzu7O8PVWRWPL5o4757zJl389FiAswdA29fcfENHd+9ne/r6pucZ6MEJ3DDnpGlHARwMVdsKEL79l48+3h9PLGaaVnfVxRf8LNOvPZ2VBe2LJcAZ5mV59O51s/8fR/h3tj+78xN5OXnxiWXowbng+mMBnHWP/mbVQE/nHQooSn5R+U9mn3bOmsLpC72y1aMuu+mmm+5oPNB4aXtrm37xxRc/HgqE7/zSV760++PQd6l3+PhLIAVwPv59nHrDlARSEkhJICWBj6AE9uzZU/rDH/7w2rbWlluQjmjOnNm3XHrpRY/MmrVo3BC1juu+8uuDtbXn9cWjUHnJimdBgx9Wf+l6zNcZtfEtjb66PfXlu1545TEWt6f4ff5NS/91+TdhUH+HXFKCtV2GN85f0965d83lzIz8wuluDOTlF68tKK1Yo57xn+MCnIcf/OPVmzduXlVb27igatK0wXDQf8lPjwFwAFrDR2ru/jNn9iJCtR3BCddcG4xpdaRo6SiQ9RHsmuNq0lc2f+Uih/Pfd/UcCVdmVjy2oGjumgumLR/l+fLyoh49fPj69p7eVX0DAyfm6YGetEDwxnnFk5+qzBodooYA53WA0Ld/9djjfYnEEtCM2s9fvPSnYFtPX1kSaBsLZh/53TOzzLjz7y8+u3Nxfm5evLS87OErvrP0hvFeoHnvK9nbn71v1UBv5x2UE5o/ofL2Oaees6ZoxqK9451/4403/+TggYbLOtrajYuXX/RY0G/c9aWvfCUFcI5rdKRO+kdLIAVw/tE9kHp+SgIpCaQkkJLA/5cSQIDz4x/96LqWltabkbJozpy5t1z62UsfmXWMHJwj1371fw7s37u0LxaFipUrnlGA/Kj6+nEATiP37V33XNXbW155hCWcyX7Dv+GCq1bdCpq1jywpHw5vQqFzztXd9351NYsN3Wl1HwjmFRavFSFqZ40PcB68/49f2rRpy+oDdY0LK6unDIYCoZV33Hn7pqND1LjS339/WuzQPU8Ctxdx0F5Jy7/26mC+WU/IJaNA1j9r51+/9WsX2sz+fXf3kbTKjIpHTylZeM+5U85fdxTg5Jw82nT4mo6+vtV9A4Nz8o1gV7o/ePPsGVVPjc3BGQY46MEx7SVEN2o/t3zp7ZQqT38uj7SPvfcD//PMLJYwv7X92Z2nF+QXxCoryh5e9d1lXxtPpgPNe7OfeejXqwd7O39GGEeA86OFZyxbkztl3v7xzr/pxlt+3Hig4bLO9g7/BRee/2jAH7rr6q9ePW6+zj9rH6ba/fGVQArgfHz7NvVmKQmkJJCSQEoCH2EJvPnm3rK77vr5te1tLTcjVdGsWbNuWb4cPTjjkwx0XXfTrxrra5f2JeKkbOXFTxm6/uPSK688qjI4P8z9jZu3Ve9Yv+1hHrUn+zXjuQuv++LNUJRZS6pFIc3hDRXqPffftJrFo3eanQ3BnMIJa/MnTlrjW/LNoxR1vOi+B+/74vObt69uONC4qLqqetCXFly57PbbNi8Zw7iG9+0/dH9apO8PT3BuLSJEeyWt+Novh7LiDR8XgHPDC7de4NjW73p6ujKqMyvXLihasObsqWevH2/Ira07eFVHf/8Vg0ORBbmGryMjELp11onVz4wHcN4CCP/bfz/6+IDpLAZDr71q5dIfM1CeGQ/g/OV/N89MmNY3X1y341O5Obmx8rKJD1/2n+fdOF4bWvfvz3ll/R9WDfV23IEFGvMLy25b+Mmla9KmnlQ73vn/9o1v/6ix7sBlrc0tgbPPPvuRcND3y6tv+WoK4HyE55RU00YkkAI4qdGQkkBKAikJpCSQksA/QAJ79+4tu+1HP722taXlZiyTMXs2hqgtPybAab/6xl821dcu7U/ESeWly//CgP1k0jXXHA1wdrUH61+vnbz9qc0PQMKZFPQFnlvx9etuhMxQ/XgAp+a+m1fZ0eidTk9jKCO/6GH04IQ+9a1xFfUHHnngCxvXb7m8oa5xUXl51WAgLe3Si3/+o01HA5yHFTgYCbcNPvI4cPtkQrWdWUXXfEmPDjWSko+JB2fzzecz2/5tV09nVnVmxdpFExfdc87Uc54bbyg92tC8ur2374qBoaHTcjVfS2Yg9M2TJlauGxuihiQDGQCh//Nfa9GDs5j4fPu/tHLZj1SqPPvZfNIx9t6P/e+6mXbCufXFZ3eelZudEy8tK35o9Q8uvGm8NrTVvZH7wl8eWDXQdeRnWEkyr6j8hwtPX7kmb9q0uvHOv/XGb/zwQN2Bz7a3tAfPv2jpI2Ej/Murb0l5cP4BU0XqkX+FBFIA568QWuqSlARSEkhJICWBlAT+Vgns3dtY9sMffQ9D1G6ilCLAufWylf+ydtasqePm4By55qa7muoQ4MRoxcrlTzom+9mkr40PcBpe2zt129Nb76MmnxT0B9dfdNM1N0JP6AA552gPTs0fbl5lJ6K/cHqawtn5RQ/mTKi8N/Tpb46rqD+EAGfd1tX1tQdOrqyqHgqE0i/9xS9u2zi2Zg7nDyu9DRBKRP74KAf7VEL1nVkF13xRz9YPErJkVJjc3yrHf9T1X33+1mXMcn7d0d2eU5VW8cii4vn3LJ2xdFy5Pd505JLW7s4rBgYHF+eoRnN6yP+tJSdOXp9LyKi6RB7A+ff/fvTxPtNezHV9/5Urlv2QUWX9F8YBOI/89tkTnbhzy4vP7Dw7Jyc3VlY+8aHL//P8m8eTSXv9rryNf75v9UB3208oEJJXVPGDeYtXrCmZPr1+vPNvuOHWHzY2NF7W0dYRWr7i4keC4eAvr776qpQH5x814FLPfV8SSAGc9yWu1MkpCaQkkJJASgIpCXwwEth38GD5bd///rWHD7cIgDNv7tyvX/ovl62dOWVKo1d40XsS0kR3f+Wm/26srV3WH4+SihWXPGlT545xPThbjoQaD+ye9tK67X+iFq8O+IPPnX/dlTfCQFb9UQDntde03XsfXOXEhn7u9DSFcgsmPJBfXH2v78yvbxjvLR96CD04my+vr29YNHnq1EgwlHbpZZf9YOPcuWR0LR7+sAJgBNre+f2jjFunEdBezS68/ipjSDlEyj8eAOfG57+5zOb2/7QfacsrTy9/ZN6EOWuWn3DBuJ6vRw93XNjW1bG6v2/w9BzDOJwe8v/b4hnTNhYQMopRzsvB+d6vH3+8N24tcTRt3+oLl/0gQJXnLi8gR8b2CQIcy7Jv3v7MznPycvOiZeWlD13x7WW3jNd3HQ278zc+ff/q3p7W2wXAKSj7wYIzVqwpqRof4Fx/09dva2w4eNmRjo7g8hXLHw2FfXddfVUK4HwwX3/qLn9vCaQAzt9bwqn7pySQkkBKAikJpCQwjgRer6+p+tltP73m0KHDX0OAs3DB/P9zyYqVD8854QQMO8PK9o7HmoUA5/B1X73r4P59S/sSMVq58tK/GIb+s8rPf/7AUTTR2/eF6+vapm97atMfiEOqQ8G055Zf+/mbIXe8HJw64637//cKrIPjdDUa+YUT759QNvle3+LxAc69f7z7Sxs2bl3dUN+4cOr06bH09MyVn//XVRunT59uJr8i55x2dd0djLQ99hjn9qlA1J3Zhdd8ITwU+FgAHASgN7zw9aWOY/2yo7OjoCKz8rG5E+atWTF92bjscw82NZ/X3tGxanBg8Iw8n/9gMOD/9imzZmwpT6ppg/J7mHNlIkDwe7966ImeaGKJqaj7vrDywv/kirPp6oLwkbHA9/5fPXmixaybn3/q5XPy8/Ki5RVlD33xuyvHBTh7Dr5WuPPZtav7O9t+rCoK5BSW3TZ30flrKo+Rg3PtrbfefqC2/rLmlmb/8uUXP54WCNx5Y4pFLTWX/ZNIIAVw/kk6KtXMlARSEkhJICWBj5cEdjXsmnz7T39xTdPBQ9cTIDB/4fx/v2DZiodPnTkTQ4Y8gCNqniDA2Xfz9fc01dee0xeLscqVl2zQNd/3T1x1JeZPcAQ5nvLLd3Sn7al7c+bmpzbcrYBSFQqnr199zTU3QlGoCfIhllxHhR9+yf/6zic+Z0b7/9vsaqD5+cV/KSgquydz8XceH0/af3z8j1eLOjgHGhZUlFfG8/KzL73+8i9vKC8fzc72MH9YWQJGYKD2d88COIuAqC8Fsr/8JTs61FjyMcnBuWHLTRfYzP5Nd09XVmVWxeOzSuauuXjS+aPq4HgyXHvo0Kfbu7quiEWiZ+cbRl3YCHxn1onTto4FOJ4H5we/fuDx7rgAOHuvWn7BdyjA1isLw51j++SPv39spmNaX9/+zM5P5+fmWqXlE9d+8d8/O24dnLq6HcUvbnpkde+Rlh9qmga5BRU/nvfJC++pqJg5ikXNG0fXffOmOxsbDmIdHOX8ZUuf8QV8P7v12q+99fH6ClNv83GVQArgfFx7NvVeKQmkJJCSQEoC70sCdXV1RpvVnxU1oyVRZiLAAACMvNLAIQ7RvCAsDfeq4qiicA62PGC7T1NVAMdxCF5HhROGEIo8yo5DHCBEAYUzYtmqrZSuf3r9RXW19cs557Bg4cLfz54/Z4svpLUQBwyTmyzOHIc73C4yNBOeXPeNtvr6UwYdi0z8zFk7nMLctXZOdjsjKjEd/C/dJhuOAAAgAElEQVQhqg0QitEA74iVvbHx5au5A4UZ2Vm75p77iT906wO9purEuarYjDJmxyJOmt9RrMM1nzZ7Wq61e5rUnLySV0JFVet6M6Zt6zN1qhGN4KsK9KQyq6OxZcXOV14/s66hsbqkZKJdNa36OyfMmfYaAWrRhEmoQjlTKCOQIEGjK2AMPflTColpQAK7o/qZP7VJYWPCDlrAVEVhjBKNYNspyow5hIAtpcgUfKLCFVXhuI8pCv7FR6TsydjrYhXcLhnuc4p9gH1hE4K95eD9AQCfJfrL/ZncefhY7wZcPFv2LOMKNkccU1TOo8Ske3t3Le6OdHyju6fLV5FV+crU/GnPhrTMrVaCUlVRFGCgqJQrFtFpD1MX9vZHz4zHErNyVLUzI+z7Q0aQvGlZ0bi8rwqWQ4ipGsTxZSjrt731H51D8ZlM15rPWjT3oWwSezOTDfQrjg3YEEoZU5nqRDqiE3ub+1a+tW33/IzMTHtiRfELVYvLfjXAB1G6DJtPFYWrpuP4WCK/dc+rZ3U1N1ylazrklkx6uGDSrHUxqjZ641f0s0KZn2rOpqc23NrUcPCM3p4eOPUTp75eUFJ4d1FJyT78FnRCiKVqQIhNHIcSHOcMsH+8bVTEovxWRP8l9+DI2Yqiymvdb+l9fbgfpZPFmNJGt+h9vJMYc++2HS3W9357bXhmOurc5E9g1MHk54x5naNuYh3dpzjjeefhGJG/yxvZlgWKqnKfqnC/qg/lp2W2TSue1j+Wav69X+zdz0gBnL9VgqnrUxJISSAlgZQE/uklgCFV/7PuT9WM2PNBVeYmuKk5nBMHfSdAQAGFEA5AGQPcTxUKXDhNHODc4VST2i9nXKyrhHMCBMEMQhtCGWPU4UCBAFBCGXBucsYyGmsPTG853HwCXlQ9adIb+UUFjZquRjgFn8MYt4DblDMznfAYeeedBYMtrZVxADV84owDLDvrEPgCCUYVxWFEUQgFzQHQE6CSfit0aF/DJNu0A2mZGX0lU8qaYkbCdnSwmAK2w8Fhtmnp1HTsofaSeHfrbIh0amkZuS16ZkmD6ZvQGnMMlSgKIOMWB5tzzmKD/QMzmxqbytrbjqRlZedCSUXJpszcjDZKCCccQR16m4gN3OR+bcDHoi+fSVkkF2i4w1JOfMmC7HaAAKegaEAp4gmFEo4pIQgCgTkocS5kCygnRlFguIvhExg4ANwGijJW8L8oc5B9QhGTuvvEDVHMttC0iEMI5YQAnkMAGHcI3lr2FgcCBDvb7WXhE+MI64ABcAUbwzkjwB1EPJQym5pKl9lR1R1r/UR/Xy8UhyZ2FoVL6gJaeK9pg0ZA0RSqqiqlqgVUHTR5xWA0VhyPxdMzVBUyQv4av4+2cbATNrERPXIHVILA2VZ85r6G1lN7hmJ5qm5EJ5eVNOWoZmuQxxOK44gmUSAO5YppR63A0JHBSU11rcV+w+9kF+cczqvO3j3oRBxGuYPAEN9FY8wiZjQc6zpcNXDk0CxV1SCcN7HWn110wFGNbsZRGPiOhOGgNhTVanhn/5Ku9rYKM57gpVUVR7Lzsl80goEOxoCqqk4ccAjHTgMihe72BToTjzEhiP3iixp7jvBT4osRIfN/1o2iGN05YFgmx/1ODF2xxwY4DCX9LsePKTT5RY0clr+KThuW9XAXjhwTv7Gju4NyAIYTGf6fAn6j4vtwb8EYInvx0RDuMIIzJcWvkFBgnIHNGKcMwFB1phLoUgi8lZGRs12dE+u9hFzifFB9nwI4H5QkU/dJSSAlgZQEUhL4p5UA59z3bw/8+IZBM/qVnsRAQYKbYOPajUo3J6ChPu5w4LaDLgHwaTpw5oDNLECVU/XpgKo5k8oyEMYAVRFVUUGhKsQScVQGh9UMn6pzyzQJcTjoVCG6poBpWtxBbV2hwCgFk1mIlPBP8DHG0yyTKOgFUgiYAT/vd2xgRAX0TzBUx0EFVBw0h0CAKWBwhaCy4XAHmGpzk5jAFQY2cMDX0HUfMGYBAQd0yghlFiBGsQGVbQOI6gMbfQCEAyoodsIEQ9XAR3SicgUsy4KE6nCboAQc8d6ICfAfAQaGgpp+L+E8DozpwGkOtxydC2WaIKZBJwcqQASBhbjGti1gqEARlBUFSjWJQhAvCok6wB1sMwNVkSqMZaMShtoW+rAQ5BChcgt8hDLkDIjNQWEKqIoGNmHC3+Dg7RQiABX2g+gvrgAV7RcgB4GT6A+O5xHOLW4jugBGbcIVC4AmEDiBZumgODqnoHMTsFvxrQiCWRc+CX2QqJQKO3YsEeFM4UD9GvqHwLYkbAGiA6E69g9RiAoaVYCCzamTAIL9w23RbjkeCSiMgk40YHFGgFJwNM7j1ASmMrARK4h34WAg1LYSoHETfNQhNnMgRhRuKwYQ3QeWJce5APGcgM4JVx2baMCJolBwKIDFHNRXEZMiwhFjHf+lto+6BMYiRgH5RaPfN1wSFwjAJO6B+BYtBfgFMvwqCYDtOKDrGkIeYLYDaCJRVYQ5BM0kYNk26IoKGifgJ5qV5Q+3VpeUf3769AWvnZo7ZRSr4N8i2RTA+Vukl7o2JYGUBFISSEng4yAB8nbH2+X3Pf/UzZ2Rvs/3ORHdViXQIFTBkCCwEhYoDEAnFFTUni0TKCriCgFHBbAoACqNaKFEpRYVU+6g0ooABRV5LpVlgsk1BIjlgE9RId0XhDR/QICYgcEIDMZjEGcW2BoVgAktqJQ7oNk2TPSFIM3wAVMI9DoWtA/1Q4JhOJcKDoIFBFMOgRBTIJf6IcsfFFr1kBmFrkgvxBQTbGHQF5ACuMNBYxzChg4ZoSDoCoFILA4DMRMiNgeua2Ai4AJ0PXEgCROyAiHI9KeBT/FDwoxDd7wfhuwYYBCKpvvAYQw4hqAwG4I6QNjngE9TgDEF+iIEhhIO2IqCyE9gIakRMfBRBdICAdBVKkBj3DYhYloQd1DGGAqFir4MYfJTgKCugl/H/QQicRMilg1xbKqqCVDKmQ0YoOVTAIKaDkHVBxrRIWFZ0B0bhASCMo1iKJx0q5kOqA5ASPNBRiAsFL+4aQ73B5qauYKsDwy9P6AoBHy6AqGABgZVARIE4hELBqNxMDEGTjUEsGGWLQIVQ7oBQV0Hnyo8YtA71A8DVhziGJll6EAdAIIYhVFQQYPMcKYA0cyxYXBoAGJmBJh0MclxYSOQ5RCgGmSG0sCvBQHB8UB8CLqivcB0Co5K0e0F4DBQLQeCCoUMny7+ITTpN03oNU0YstEXg+2VLi2FEfBxDjn/l703DZIsu+77/m/NfauqrH3pqt57FsyCAUBCMAhKEECYIE3apCWHwxQg+4ND/GYTI3+BQJEMKUIKh8MOmw5TkkkCIh1wEByMCIkOkRiQGM5gGSw9g56tp9fas3Lf3+4452ZWVff09PRSvVTVyWFxBpWZL9/73Vsv7/+ec/7HjqGQSMC2TVQ7TdT7PXR8Ek4GDNtm4bwro+8g3AcO4DW8lwC90+W/Oh5taVBQhiI4gR9C480Ik6Kb8H1Ko4xoqvK9Tg9ptgUIaYPH0KGbBnzXB91iE5oZ5YxE/Ynjj/7jpYnJP//k0U9e3atBuNMr3KvPl+MIASEgBISAEHigBKjs4OzG2TNf+es/+41Sp/prLc2BB5/FDac9BfQ1riOuW17csBwDmhs5/aQfepaLwHDNCJ4+SALhZKYIMdrhpnQi2kHn7AwDQRjwIj0GHbEAmBkZw2g8hRgJjjCEEwTYajex2a6jo0cIdCUskpqGSTuJk/EC8jot4CPUjRBXmjVsuF3UQ5+cAzgWktFjmDUzOBkbQQ4mIhNoRi42nAYu9MpoRC5C3UBMt2C6HqZiNmZTSRSTccRI4Pg+1joOrrT7qEch+iRwtAhxXcOIYWA6N4KMkYIR2dBtE+VeDaV2FbVeD75uIwwjWFGEnKVhuhBDMeUhEzc5glNq6liudlD1HXThc3lLDDZSRgzFRAbzhRFk4jHKnUOt08Z6o4bVFokRDZGuw6AdXwCzmSymsznkU0kWONV2G6uNBlY7bfQ4l02lEtJrp1NpTOcKGE3mYGo2Gr0uLjQ2seW20A5dOKHHi7B0ZGLMTmGuUEQhmWWR2nb62Gw3sNmsohM48DQVszARIZ9JYySfRTYd58ie7gHtZg/rlSqqgY/AsjkJSPNC5ONJzBRGUUiqsUYYoNppYbVdw0a/hdA2WeBYoc4sxjOjGMnkOUrjBh4L1PXGBtpuh3fAo8iEQcc1LUwk05jIjsBGnAVVy+tirV1CxWmjq5EYoYhMhFQATGdymEqnUbAsFlnNwMVap4WrtRp6uhLJFEWi+TmVzmKOBDXN/yiAY0RYazWw2e+CIoeeTjvyHOZ6oH+78uEPhoBKXKP7E927KAJLGyYUaQXPW0PTXcPQeyY0Xw9Du+/2k27kG7RRQOLYcV1oYQSKeWZgt58+/eRvHp2bfe7Tc5+4YU+mO7lKETh3Qk3eIwSEgBAQAgeGAAmcV5ZfeeSPX/zz3yj3av9Nz/ThcTE3YGpGYMPuJ+OpK0k7tmlGRk0Pwh4iP+d4/WLHd2facGZchJphqZLdwPNgW5Q2Rrv9lFfPRQecKmXSwjsyMB5L49TMHKy+j/r6JhCGGJuZQt3r42JlA5seCQZKOgPG7QSeGJ/FYluHWW3xuRmz41hBD2+0K7jYbaDF6UjAdDyPR5PjeNoag7NWhkupWLkYOiNxvLh1ActOC05EO/82coGPp0ZyOJa0kA9daF4fQSKJlUDHq00X55stdGkhowFZ08CpkTwmk1n0aw4atS5GJyagZ02styq4WCqh4Wmg0qOcZWIuG8epmRSmk3WkrQgBkqj0RnButYYLzQpKbgeuBqS0JGayRZwsTuLU2ARGkikyaECpUcNbG2t4rbSGWuDCUwl4KMaTeGJiFqfGJzGeybHAWW/U8frmGl4traHs0hnTwknDqBXDY8UpnJyYwURmFJZuY6vTwtnKMt6qrWGtXUUvcDhyMx3L4HhhEo/MHsFYIkeF+Wi4PVyuV/DGymVsdero+Q5H1NK6ifnpKYyP5akcB06ng7SZhO+GWKlU8E69yoJTg04pOJgtFLE4PolCLAXDp1L8CN3AxYV6CW+W19CLAqpaQkqzMZEu4NTcEvyuy9EmisLE8klcLF/CRmMLnZ4LI4rD9iIs5HJYzBcwYiZQW2shFkvAyMTQMLp4Y/0StrweyLvb0nVMxpI4Xihi0o7D6vZUGl42xQL53PoqSp4HlwpIoCNjxvH43CLyXQ/eVhm9ThvFpTnUtABXOk1cpuhT5IF8FEgIyuNwEeAkNY5kRtColkazOfIILyIjiW4+k7tq6saarmtlHZGjB2Gy1+9NuvCn3TAYd0I/RWm2XKsTAInIbP/Uo0/907mJ+ec+e/Tj5Aq5Jw8ROHuCUQ4iBISAEBAC+5UAR3Cunj3zlZf+/W9s9Wq/5pg+L94CqhaH1ZkuTF48vnD0nx8tTv71z8x8eI2kyjnAWl55+YkfvvPa37+0sfzfV7pNW6e8JXbrUos/2u2naAvVTFBak2XoMP0QyUDDidEpHCtO4vKr5/DyX34LVJvxd/+zzyI1PoLL9TLeqpe4hiKmaZhL5fAzR05D+955rHz/LLpOH4/93CfgzY7ih80NvFrdQNukynngWHYcTyQmcbpt4+xffAttz8Ho6UXMfvxpfLNyEW81t9DoO7ADAzNGhL89P45F3YOzegmdygbS07PojM7gzSiBly6vojOoRC5YJj40PwW75+PV77yGsz96E0snTuKnP/0xtHQPry+voOJwqT7G4jEcLSTw+GwcRXMZMY7XZNHWlvDaegfnKhtY6dfhGTps18aZqSN4an4Jj49PoZjKwHVdrFYrOLd2Fd9ZuYgNp4t+GHDe/ny2gL+1cByPT8xiPJXhKbfWbuCH9Nrld7DcrHOqVkI3MJvI4MOzi3h0cg7T+XFYZhwb7Tp+UL6KV1bO453yKnwzgukEOJIexeMT83hsehEL49OgIvytbgtvbK7i++fPYbW+ha7fZ+/unGXj5OIiUgkbK6uX0KpUsDh9BCOFImqOi1dWLqHWdzitbiSexonZRYzFUrD9EFHfRUq3YGVTuNSq4EdrF1Ht90DlPKOJNBbHpvDI3DH86Ps/wNpmCbFcBh/46NNYaa1iubyGSr0FM0rBdkM8MjmBY9kCnFIN3/7zlzAyUsTJJ89g7NQ0Xnr7LFY7DRaocdPC6ZEJLGbyMOstlN48TwmKWHj8Efi5FM5truGdRg1tWnAaJorZPD56+jFcfOElvP7id9CoVfFTn/pZzD7xCFZDBz9cu4JG5NMuPddgyONwEaAIqUY1aWE0SHOlFM0IWSsZTWRH3/zQox/8F2Ys+cLckY+sPq0M1vTvlc8e/eFbr/2Xl9eXf+Xt5UuPWYUMpwDrQYhYqLU/dObJ35qfnfvTz86JwDlcs0muVggIASEgBO4ZARI437969sxXX/oPv7HVrf1aT3e5LiRpxsJMPPW940snf7uYG/1RzvArnzn+GdrGpzQ07fm3/ia92ds8VWpUfv7i8pV/1Ol3Rr3Q5xxzcvii4vthMTvloJu6BssPkQp1HB+ZwrGxCVw+ew4v/eU3YegaPv1Lv4DU5CgukcCpljjVKqHpOJLM4xNHTiN65TyWv/cqOk4Pj/zcJ+DPjOBHjXW8VttAx9S5OPxYpognkxM41YnhR//xr7YFzvzHP4hvVi7hrUYZjX4fsUDDlA787MIYjhh99FcvoE0CZ2oWvbF5nI/SLHDag6Ligm3gmdkp2F0Pr778Ks7+8C0snjiOj/78J9A2A5xbXkalR67MOsZjMRwrxPHYXBxjxjswojY85NE2TuEn610WOKv9OnzdQNy1cXpqAU8uLOLRCRI4WTiug9VqGefWlpXA6bc5VS5mUGSogI8unMDjk3OYSGV4F5lSp360fgXfXb6AlVaN64ASuomZZAYfmVnCmal5TOeLMI0Yp//9sHxlIHDWEBgRTDfAkcwoHhufx6PTizgyPgPDtFBmgbOCV94+h9XGFrpen1O78naMBU4ybmF55SKa1SqWphcwOjLONS2vLF9CzaHXmigkMjgxszAQOBHQ85A0LFiZFC61q/jx2iVUeh3eyR5NZLA4No3HFo7jle98DyvrG4jnMnjqYx/GamcNV7dWUak2oEdJxL0Ij05OYimXQ2+zhm//h7/hzz/51KMonpzGd8+/qgROFMCm6NvYpBI4NRI473Dq45HHz7DA+UlplaNOnTDg6x7PFvDTpx7D2998Ea99+yXUKxV85FM/i4WnH8c6XJxdv4p2ROmWStCKxLlnt6aH8sB0X+J0W92ApVmAGyEW0LwZ/fYjc0f/KJse/dP8owv1n8Mxd9if6+WVl+MXSlszF5cvf6raavzjLb8z3g9cm/ZPEpre/sijT//W1Njcc7989GNv79VFy7zcK5JyHCEgBISAENiXBEis/Gjj9dN//O1v/MZmq/IPulGfC2PH0rm3JkeKf/LZD3/sX5zPP9H6VY2qvK99vFA6l76w9vaZty6d/5elWuUDXbeXhW1w1MYnFy+DTAAoqkPWxhHsMEI60jGbyOHE5CycchVX3z7P6WvHHj0Nx9JwsbaFq90mWeYiAR2zsTQ+NHEE45s9OMub6PkecmeWsBWP8JNmCe+0KugaVMyrYT5ZwOPJcTyu5bH19mU4ZD48XoBxZBzf2rqEy906el6ABAyMhD6emUxjKREi3qvC77WgpfMoW1m80TNwbquOLl2uFiFr6jhTLGDEiKNypYyNq1WMz8xg7NQMNpwWzq+vo+Fo7Iw0ZltYzMXxyGwMRfsqbKMPFznUw6N4dbWJ8/UKNp0W1wKlwjiOFMZxamoaJycmMZpKw/M9rNeqeHNtBT/euIqKTzVR7DaHYiKNp6eP4MzELCayOa53WmvU8JONZZzdWMZWv81mDjFoKMZSeGJiDqem5jCRHYWhWyi3G/hx+Spe31rGSmMLTujDCkJMJ/I4OTaNMzOLmMyNcSSj1u/gQnkDP7nyDkqtGrqDFLWMaWNpbgaFXBpOr4luu4WRdB6GbmOj2cSb5Q10yGBCM5Ay4pgbm+TanqwZh+6FoAoYRwcu1bfwRmkFbY/qEZTBwXR+DI8vnMDm6joazRb0uI2pxVlcqV/FSnkD9VYbepRAItBwdKSAxVweCU/D5TeWkUpmkJscRZg18JOVd7DldNAfCOu5dB5LI2MYiXQE5QYLteTEKKrw8frGMlZ7HfSpXscwkU+k8YEjxxCulFC+eAWtRgNHHjsNjGSw6nZwoVFGO/C4/kKJnH35Zy8nfYcESODQ3x0JHIMq0vohRuxseSxd+Dd/58m/9X9+6siHua/Su+6VUWS+8cIffaDZ6/z6TzYufbYXuaOUFZkwzPaHTjzx29Pjs38qAucOB0XeJgSEgBAQAkLgegIkcH6yfv7U77/4tS+U2tV/0An7XMMxPTr+9aeOP/av/uvHfuHPbkbtf/7zfzXiW/oXL65f/myj117yLY2d0EJqkGnp7HxF9sdUXB6LgCR05EIdS+NTKMQS0D2fLac9Q0Op08Byo4oKZXYYOuJUS6JZWEzmcdoqIEtNbBCiGddxqVvF5W6D63V6OmCGGsbMJJZieTyaKCLpK9eijhFhPerhx7U1bPl9zhlJaCYSroOljI4jWQvjCQOWHqITACvdEG83PWy6EfpU1K5FSBoaJuMm5jJjSIZxaK6BWDKDElpYblew3migH5owgwhZHZhKGDhatFBMVZCMRXCRwVZvDG9utLDW7aBFfDQdaS2OgpXAVDaLxfEi8qkUvMBDudHEldImLtbLXCxPJgOmpiGlm1jKF3FkdBzFbI4LnTfrdVyqlnC5UeYoBJU/k8lARjOxmB/DYnEKo6k8dM1ArdvGW9VVrHaqqLtddmuzIiBvxDGdKmBpYgYjqRx0XUez38Nqs4qrZRJvXbihMgKP6TomRgoojuSQTcUQeh4XWjfbXayUy9jqdxEYZEVgsJVzIZXBkeI0RlNZ2FSMHUaodZpYrpWx0qzC53Qfqvcil7MUjk7MI2lRqT/Z6oZwtQDLlWWU2zX0XLLIjnEErhiPYTadxVRmhMeDUuK6gYONzhbXRbUin2uwSFhnTQvzhVHMpnNsVEEFZm0EHPG6uLWBJiKef1RwFdctLIxNYC6eQcKP4HkukI5jvd3AereJsttDlwUO+wFKBOeQ3VJJ4FBNIY88WZV7OuZHpn6Qiaf/t9/5uV//g5vh+Ma5Fyabbvdn//zHL/92N3IWoUdIaEb7mZMf+J2l4tzX/lOJ4Byy2SSXKwSEgBAQAveMAAmcH66fP/VvX/wTJXAiB3aoYWZ04vd+8W998nc/Pv7Mj2724V8999V0p2/+/R+dP/ffVXutZ3p6gE7oArZOjU/YZCDwPWhaCBsabHLd6jrI2QkUMzkU0mkuli8362xh3Ahc9G2De6+QlartRoj3PcxnRjCaSHH6W9XrYbVVRyN00ScLY9MgQwTYHpAJTEwaSYpAwTRttPi1FVTgcuSAbKLpuLrrIKV5GEvamChkEbN0NDo9bLb7KDsBAjtB2Se8qCeja8t1MJkqYDxRQNpIoe/5uEyOXX6Xj2vGUtB8H6bbRyJwMBILMZr2kExacBHDRt3CVseHS31+LBIAxEIHHBcJw8BEPotUKsGdzludLurtNpq+g8iyuOifXLmpB1HWsJFPpthWmkpA6u0Oar0ORxXIJpp4h74P3Q9A0ZaRdAbZRBqWbrHt8zoJoYgEqMZ9REk46W6AWKizbfd4YZQXcK1eF9V2C02HBAtZUHNzV0Tcx0NDJhnHSDbDKWCu66HR6qDabCHQTei2zX1BXDdgm+iRZBbZRAoJO0ZrQlQaNdS7bfRCH0bM5vNgkRPqSMDG5GgRqVgMnuuhSq91GnDJIJp68kQ6dD/kmp6cYWMiN4J8MgffD1Ft17FW30RANtFkg61HCMOALbNzVgxjiRT/kMCp9Xso9zqou30EpoGA+uhQz6Aw4jqhqUQWxXQWsZiNUrvOjJuuA4dEJFn+7u4dec/+OuXADxsBEjhUUxhS76jQQEInQ5Fjz03nJ37v15/5L/79zc73XFRKX714/vSffPcv/6DptE97gYsEtPZHH3/md2bHJv/0F5d+9q29ul5JUdsrknIcISAEhIAQ2J8EyEVt/bWTf/g3f/aFcrv6OYf6yfvAdKH4rz/9Ux//3U9Nf+wHNxc4L6S9oPVfvfjaK/9tpdt8xo/pcMi9zFR9wCNKT6OeOmSrSj1JgggJag5JDkKmhVQsDsuyeMHb8hz0yd43ZlBjRd7Fp7Qv0w+Qggmb0oLoWLaJtu+ihxAuLWJ1ShWihW8E2wc3+kyaMXa5opgG9X1pRQ47swVktxZoSJkWbC1CwjSQitlcB+T6AVp9F03HRWhbHEGghhfc08L1kLdSGLHSSOpxuIGPLa+FRuRwpAC6AS2gfjI+YuQ2ZhvIxMCOckFkoNnX0HB8OCEZL9Bhde7bY1ArGENH0rJgU/8filr4Lvqux314SCjQOfDGcUgpXjoSlo1knBLRqA9OF13Pg0fRJlp4c1YdxU80WJrORfa2YbOVLbnatSniRc5sUTDoxk7noDFb6k2UsBPciNQNAnQ9B1RXRZbdHL8hxzPu7wEkLBPZeJw/y/V99H0fjk/W4NSGVNl2c7PSSOd+NXQepmmySGl2WnCpV4+hw6Mx5H5DVLVjIBaaSMcSSJh0RhG6/Q5abg8e9e7h5iPqfHn+RCYyNH/oanWNU+5IkLl6yK+nVEkSZdSK0eB5R1biNDEjdm/rU/8mahzLMlb1f+Q5F2pI+OBIpqGr+UyvoSaxxIH7Q5F99+A9+/MPX876Tghw+yr+O6C5bSDsRzg9d+L5icL47/0PH/57N412v7j1ZmarWjr9jR+88AdNr3uKBE4y0tofeeyDvzMvAudOhkPeIwSEgBAQAkLgPQiQwKm8dvIPX6FvrrIAACAASURBVHj+C1ud2ud6mgvTA2ZGx5976tgj//rXHvvlm35p/7Nv/x+FRBh/9vWVC79c6beOU5NO7plCVqgscAKYJEpo0c279GDBkrUTyFN0IZWBRilRTheVVhONXhuRqbHAodU0LTApejGSyiITT8AyTE4bKjdq6IbUk4QcWjkxixe+Mc1E2oxjNDcCUzfQ7/d4Z78ddFVNUBQh9CLEdBtxioakshjLjyIRj3OX8UqjirVKCZ4esNEBbdRTnYXhR2xjPEV9WhJU4B9iuVXGVruGltNl61hVawQk7RhGR0a5aWbcijH4Xt/F6uY6Oo7D/VxIZ1FaFkVQcokURy1814Fm6WzJXK3X0PNceIFqeUqOXcQiHUsim0ojlUoi8gP03D6a3Q7/UP0N2c/Sa4lTzLAwmi/ANix2mYvF41gvb6LRbbLAoFQ0WqZT1ILSwibHJlRtiWGwuKNj1tpNHgtyxAv5PRpsw0AhlcZkfgRur0+tktBxXdQbTfgkckLSkCRyNJg6OZMVkI7FWdAYcRu1ZgONVgN9pwfNNFRKI6WHmTGMJvLIxtOIaQY02inXAqyWS+j4fR4PeiV9PkW/cnYSM+OTcLt9WNSYNfSxUimhF5K1tjK54I6MUcARpJF4CnkzwXOy6fTQcHrokpik9LtB6hExphTGyVQeKTPG/ZxcLVLzzemr11EUjvu0qp728jhMBCLeGOAICdtD61gYmf5BLpX9X3/rk//oD29G4v9752/GN+u1j//H11/+553AWaKWoUlNa3/k9NO/vTg2/6eSonaY5pFcqxAQAkJACNxbAgOB8/t/9fwXttrVz3XhcARnPDPy2uzI+P/7iQ988n9Ze+HV7q/+6q++y2Tgq8tfTWwud45tVDb/5Wqj9kzT6xV8I+KieLJS5c53ZL9LEYgQauedVqmOi5mxcV5Qk8ChhXyLGkvWyijXqpzO5ochrx9oUUw75jPFCYzmCogZBjrNFlY3NjgaQYtPspRWfcVpkWyjkMphZmIKtmmh1WphZXMNDbfBAofXJV4AM7SQtNIYz09gdmIWGSrwDzysba3h4uoF9CO1cOclbEiVHxZmRiYwPzKO8XSOVc/F0ipWKhuodxrUURJ+6PPOfiKRxvj4DLLJEcStODfHDNwOLl1+B+1+l1pmwKemoJYJkwwBMgUcmz2CfrcHI2Gh7fawvL6KZr/DpgN0DoZusGAbyRYwlh9BNp3hxXff7WOrXsVGZYujVaScaHfZMgzEjRgW5xZYZIV+gEQ6hfOXL6DaqnFkRgUgKKIVIEv1L4vHeJxMS0WvKs0GVjbX4dA5DFJzyA2cBByJG6qt6XW61N0QjW4XK2trLD4pisP24NSHxrBwZGoWuWSaBWssnUCpsoWNrQ00mg3YCRs9EjjUn8hKYrYwhZF0DjFqsknCwwDOL19i4etrITzKltN0TqMsZvI4ffQ42vU2p5L1Aw/vrF5B0+nAgYo8ccgpDDBTnMRkdgSpyITveKj32qh2Wxw5pPmjol+REtPJDJaKs0gaNnpd1ZNptbSBVq+jOOgk4Oj6Bg1u7+1fqBz9oSIQUoCT+4TRBNcjC2Px/FY+lv2/furEh//3//zMf7J+o9N9IXrBfOe7lTOtdvsffu/qub/Xhz9uGkA8QvvDp5/8rSPTC2IT/VCNs5yMEBACQkAI7G8CQ4Hz11+nGpzPdeDCCqnxYgx5O/3iZz7yyf+xE/bfxA9q7aHIobqdb+FbxvmztaVOt/GZ88tv/0+1fne8F/kcffGDUAkc0jgkcDTq+A2QDxulCtl+hKXZI5gcK8IybWzValzfUG030Gg3YWgB/CBggRFyA0YNEyNjyKcybJfsOy4LoWavDZcse22T05eoSaalGSgk8hgrFGBbNlzPQ7VZQ6ldoiUvj5VOi3jEkDTSGE2NoZgvKhGghdhqbOJq6QpcqtnheAGVn1jI2hkUU3mMJTLIx+IwLQNXttawXt9Cy2mrVDROY9KhWTEk0wUYWoIL7S3ux+KhVtnkwv6A0rfIOMCymEkhlsaRsRnAD2AkbLTcLq5urrGA8yKfxRSlmJEVNpkAjGbzyKWz3K+m3etgvVLCerUEzVbChgRZ5IewQh0njhxFOpHiuhyYBi6vr6DldDhFjSypKcBhRuC0sOmJaY5s2TGbo0GVZp0X9iRw2B6XXMkopc+OYTxdwFxhApEXILIMjvRcXVtVTWIpfYvGjqJO0LBQnGKBQyMZTyexsrmKcr2CvuuQWoFrhGxvTSJyKjPBpgiUukhD3/ccXN64inq/CY/S4+wEAteF4QcYS2dxaukYem2Hnd8oErReK6HSaaAfeTx6LA6hYW58Glkjjt5WA71uF54B9KMAvdCBlUxw3h2JM7qemdEJjNkZuM0eqpUa9GQMFBMiZmx9ToKVBA4XRsnjcBEIEVGtFv3hQEPgAhktgZncxF8+tfDI/+02y3+S2kp5v/IrvxKSTTTt9XwVkZ5+59sj5y699alqs/HPzjfWxgOTMlI1mI7X/siZJ//p4sTMc589+nel0efhmkxytUJACAgBIXDPCFwvcLS+SvUKdCQ1uzlm5d86fuTY787PLfz1wlx++QzO+K8DyR+f/+ZTF1ff/oX1ytqvVpq1KV8LTFq008KWoi+UykQL8zBUlqqc+kRRHC+E2Q8wNTKOqeIkstkcp22tterYatXR6raByFO7pJwKpPGO+2R+lBf28VgMvV4f66UNjkLQIrMf+Mq1jRbJmoWxRB4j2RxidowX0Zu1LTSCDjuwUUxGJ6FFBcJGHIVkDvl0HpFPu/gh6t06Nptl+JaKIAVkNBCAm4NSX5fxZBajyTRicQtXquvYoKJ9p8eRI1rQu+QFQOKFFuKhzulQRhggYQYIfZcjI1SDQ6/VdAtGoGMslsOJ4jxyqQxHLLYaFVygSITf5etisRhFCHo+xlJ5TI0UMT4yxuKwVCtjeWsdpXYVVspWDQi9kK8xCRsLU7MoFka5zonYnl+5jKbb4aiE63sc5aI6oIRuYTRDka9p5tbrOyhVy1jf2uQoGZkMkAAkkUPVMZPpUZyYWuSUQ8fzsFEr48rGCnxSMZbJ7nl8Lo6nxFBxAhOjo+g7faxXNlFu1fk8KPUs0Gm+6IjrNrJRCkdnjiCbyrJBQKffxoW1C2i6bXi6Dj8yOf3OCDxkbAsLk9MYyYwj0gxUW3Vc3rzCr6VzjgwDpmEhcj1kzDhydoqtqwPfR8t30PYdjh75Os0MldpHdtzx0MColUFSj3HKH5k9dAL1Wo9kshZyYEgs1O7ZXekhPrC6h5DA0aDDJyMN30RWT7WKyfxPzhx75I+y2exfHMmcvPr01JRzGZetVy9tnnjjzbM/v1nZ+Oxmq/ZUxw6tyISmBT7Mntf+mQ9+9DcfXTrx3CfGf/qdvbpwMRnYK5JyHCEgBISAENifBCJoL62/evKPXv76F7Y61c+1tT50rpfREI+sKKun3YSZeMUyYxcs09owTavVbDcnfM1fcNA/2fG7J7p+Vzl9scsV1aKoBSsVeFO9CdXYcBF5pHPthO1EyMfTmJ2cwfT0DELDwBsrV7BSLaHdb3OKGte0cB6IDlszcWx6HjHd5LSsWDKBq2sr6FAKV+ijH7gshkxd51Srmfw4F56TsKI9fOrhcnlrFU7oqloWWpr4QCae4nQvqlPxHErDGjhxlTdBhtIRO4dpCP0IhsfGC5gfncBEtsAL4rc2LrFrV7ff4+gDLbIphcoj8cLmAhHzMEIfZuRT6YYSTSSCOHvKghkYGI/ncWZiEcX8GOf3b9a38PbKRdTc1qAWiLqmA5EbYCo7hoWJGUwXJ9lkoNyo4kppFcvVDQQmpQNSpEeHGWhsQ700u4DxwhincLmBi3MX38Zms8rRDoqQkXYh84eMncD81DSmxyZhmzaLyFKljJWNVa5TIUFEvY1IuMQNC9PZIk5PLXG9U89zOIp0ce0qWiHFvobmDDp0L8BicRoL41MYy+TgUiPT0jpWqpsod+sIbA0uCVqAxceYlcfRuaPIp3IsLtr9Fl67cBYNp43IsuFHJOJCWJGPsUySI1TZ+AiCUONaq6tbV7BR34JDgoXEG7m6uSGK2RFM5MZQSGY5ba3aa2O9XsZGbQu+5sMwlZED1YllrSSWxma5hoqmYFePOKJW6dTh0LmSeOMBIS88eRwuAkrgqIGnSCkQ02IwPUqbNFr5TOHNIIzeNkzjqq7rrdBzU7qmLblu/5Ge5yx2AifjJwxEesROhzE3aH308Q/95tGZha9/eu4TInAO12SSqxUCQkAICIF7RiCC9v3y2RNf/tbzz5a61c+19T5/gVNtiBmaMDwDJkU77EQQt+MdXdda3X6v2PO7FvmH+Qal7ZCRgMnigRaf9EM7nLSQp71xZe9LqVAG4pGJuAdk7RTmJmcwPzcPWDZevfQO91yh9CldDxBEPher0wI1YydxbHoBfq+PbreHfHEEG1slNCkVyaOifZV+xb1UUhnMj02z5TAtQGg5Qq5hF1Yvww0pMqRcuKhAP5NMYHSkgJFCAU6PCsgjNNstbFYq6HhU8G+qdCuqa/EiLE7N4tjkPEeTKNXs1atvcA1Or9+HHdKWLBXnAz5FaNiGmeJPARfLaz6JPnCtB6d7BZR2FoMVGmw9fXpykRtmUh3NZqOMi+tXUPeoloQMkkO1pvKBycwYZkenOGWP7LVr7Qafw2p9g4WCspTmxRayRhJHpucxkiHLbIOL4t+6cgGlVhW9wENIRhDkVkf9e+JJHJmZw2i6AEs34fT7qNSqWC1tskD09IjFlmZRbY/FEZxTxQVkYil0nC42qlscSWqGKtJBuW9UM2T5wNL4DOZGimxDTRPh6qaqXar0mkDSgEvdiaIICT2GYiyPozNLyKXyLGbr7RrevPI6R2VI4ASIs5W2BR/FbBLH5pcQ00mI6Gj1W1itrmCdRAsBM9jKD4avYXpsApP5Ip8vMWp4faxWS7haWmXnCyr5oQlHkS8SQdSPh8wOKN0ySsbwzsoVlJplFslUh0S9m8g4Qxp93rM700N6YJX2yH+QXIejI2bEQJ7ykRvyf5umGZimVTd0vRMFbjIIw5wXeBalOIaWzi5/FAEkl750ZLaeOvbol5bm5r/+mfm/fWGvLlqE916RlOMIASEgBITA/iRAAmft7ImvvPj8s6WeEji0u2hRTxUf6DY6iJsJdriixRwtLu0Y1Zv48Mm6lxbylPY1bHrIiz4quFGF5lQHEZLAoagJ2/vqiLnARGaE06HGRsfghREubq5jrV5Gs99CGDls3KucwOIq7SyVg9tz4Dh9ruPoun103S486hWjA7ppwPd8theeKUyikMlzjUqn22Ux1Oq3OepC50WdyH3PhWlpSKbjSCUT6Ha7vClLwoP6ulDaFSyKygwETgDMTUxhcWIG47kRdjc7e/VNrvlwHJcFDjXTpGJ5EnWUdhXqHhce0XHJUtanOhgK41B0K6AC/BhHcIqJAk5OLSBhxtmEYLNRUZEhqgLSfBYmlA5jBEDWTCMXz3BdTTIWR63T4MhC0yf3OcClxqnUJyYykLezmMiPsSkACZmu52KrXmGXMept4wQ+pwJaus622rlUFvlEhmJfcB0HzVYLtVYDAS3obeoVQ1GcgMNPY7Esjo3McKSs3m6i3Kyh1mvBT+gs8KgYn+YERU/GYhlMZQoYzeRZlFEEh+pkqOdSJ+oDMZ1/T+l6qTCGE7PHOEXNc1xsljdQ7W2hE/RBcZ5Qi/P4mXCRtKiRaA4pMw/TokhSD2u1VTgRRfRoLDT4rq8ajiYzyNgpUG4QpVL6toFW0Eej24Bm05j32IabUg3tyEIhnoUZmfCCEEY2iUq3wXPIDfo8N2kDgFt9ShnO/rzv3fFZU3RZeVewP4fHLW258Sv9m1wDKYLNaWz8d78rmk0mGVHE9uu0GZM2YihYydZjR07/k9nc+PO/9NhnRODc8bjIG4WAEBACQkAI7CYwEDh//OK/+0KpW/18S3MQUp6OQZvqGn+BJ+Npdh6j4n7qa5OMU9l8qKyDDZ1rbjhdRzmowqBvfy5KD3mxS6lQumGqxaAbQGu7WJiY5TqcZDyFvuOiE/koNavYapQRmmQy4EILqUCf+tWYXCSeoUJ1TeOi943KJprdFrzIg0GNQaMInuvygruQzPP5UjM+tRqhxTxFerjbiRIYXE9CvVgimNQLpd+DTb1zqGsKRVtogczNH5X1Mqko6ttDkSeyHKY0ubXmFur9NgsX09c4LY9N11jyBQgNKrjnTjYwNIvFh0YmAAal2tEi3UAMNqZzRTx65BgSVhyBrqHUqOL88gWUOxX0Q1els5BtcgDkY1m+vlwmj3QqhVavja3mFsqtCi/sud6JhGRkYjRRwNG5I3D7DqrVKlK5DNcjNftt5aJm6HBdF6AUtUQK85Qu6FL/IZ0bb1L9EtlmUzobmTm4HCnTYGsGpnPjeHTuGNdHkYVyqVFBrduAg4DtmilKRYX/MZiYL0xiNJFFkhzuRgvYKJewvLmGUrMC2Boc3WeTAXJ9m8tPY3Z0mgUcNYit1Mu4UrqMBnEmW2szBZ9qh7QAI6kE5idn4LUj2FaM62PWa+uotKqc9qgNOMc1E8lBvVUxM8bjQClqlV4djX4TtAEfUNSJDQmoEayOmfwkcsk89zdqRx4262VOl/OpiS0vWklyisA5jDdTckvUDbJtVxFCbilFc5PSWcn9kVJ0af5TE10ODAZsUEGbJdQEly3tqYlxAKQiq/XB009+8cTUwvN/Z+FjF/eKp0Rw9oqkHEcICAEhIAT2J4EI2o/Lbxz/8je/9uxWp/r5pu4gMEi80A+JA5NrMgKODPgwKfWIniMLX0r10g1Va6JaTPIXu0oOU/9PuW9RTQYtAHRepKPjYn58GpOFItJ2Ap7rs7U0pTmtVjYQxFTfFY5awICtWVicPYLQ9eH3XRTyeSxvrqDWb6FHHU8MElcUXgo4/SyuxzmKQekjXFnBTRmpuF+JMkqZ0y1DOX5FPtccRa6PmGlxA04SayQU3DDgxqBUQ0QF/WzBTAYFmoFYIs6RECfwEFDTSnKO2752yiejY9CaWaWy0H4/6S1aeNNChxb01Jw0rlmYzo/h9PwS0vEERx5KjRrevnwelW6F3bsIKgsvL0DGyiCfyCGbznLvFzIOqHVqaDoN5bg2WHQTs7HkGNfqUKoYi4JkDMub60q0eH2OelEaGJXW0GdPj0/ycWmcSHTWOy2UahXl/Eb/RKqnETUQncoXcWbuGJrNFjYbVZQ7dbSdDl+vYk1jr4OMsBfHZzCaysGIdBZKzU4b9XoVrXYTWsxggUMOd5ZmYSo1junRScQtm13eKGqyWllFy+sqAwcYsHQDRuAjrRuYKoyx3XcqmebxWqmsotauq+adZP0cRjwnRtN5TKTHyNIXpmah7fWx3ihhtbwKPaEc4thogBqpkr32+ALSVopT1OxcGpdWr6DWrMILHQSUnsZ/G7KM3J83vbs7a9UziaY6hXAGmw/8d01C2WdjEa714xZMIQyKYA9cBSnWzdmT5K7oaUiERutDp5/64qm5RRE4dzcs8m4hIASEgBAQArsIRNDeKL9x/N/8xdee3ezWWOBQXU1kUI8PriDhBT19mZMQoN4NkedwvxCSMrQk5B/Ox1A7lrzYpy9xKrY31GKerHVJNJBldNTzMJ4bxUR+lFOHyPWr2+9jq1blXX3XJtECFhYGxzkMTI1Notfqwu30MDVWRLlZQS3ooaN73B+FSiioWF4PNX6HRuKGVhW06mCjA0qZo4gSpY8BRsxWKWO0AKEICwmXgTBTa1eN09Ao5kN9eMiNixzhSBDQvw1zUJ/DTrD0O08JnF0CzxosZkgYRWSPZuhsQkCLf05gCSPYMDCSTGN2bILTo0gV1bstrG2to0vOb1R4QxwpPcsPEdcS3C8mZtl8jhRl6QU99MMeR6TU9YLFQtbKIp1MI2HHuOeOZmrYrJTR6LTgBg4zoXGkdCtqCppJZlAoFJh7lxp39jqcoubTFjUHwkJuTGqEEUaSWcyOTaHebKDa66Dl9+CFHluMEwOK3JFoJYkznhll8we6hkq7xcIydF1ErqvS3myV1kcRu6yexliuwOlfdG1U80L1Nz22fY44ZYyEqElpeAGQNmMoJLJIUR8jhBxJ6vg9OGGg+iNRlNEPMZ4dxXSmiFE7x4KZRNtGvYTlrRUYSRJeHgs4GuuUFceRsXmkrCTvxsezaVxeuYpKo8IChyYK6XQaQ8lQO4R3UzaZiPi+RnVbJjsoUjBHiXsyoODbId07ho6SLID0wT2ELNwN2L6BRGC0Pnjm8S8uzR17/uclgnMIJ5NcshAQAkJACNwbArsiOKXOQODovkr70oBe31VOVJT6RAvG0EfgOYhZFqcgeX6IiNzNKEpCC3FKU3N97ndDkQPTpJx0WnorkUEuX5HjcxPF0WyBrZ8pglCr1tDpdXkh2zdcXtjSYtPQTE6Tsw2yM9agk7ggwWDq6Oo+elQTYpMFNUUiIl4kU4oW25WFShiQ0OIdVFAOfMguX7ptqegFiQHdhBXp3F+FXM8o/YTEA+/S07Keg0MUoSFrZ8q3Uzv3JHT4FXxs1a+Glry0sGHhQB+qzLbI6xmaqcMJQnaWM8hKmSy02RGMIjkm7/zSwWixz8Xsto5AoyjT4LNJ6lGhja/xudPDMA0Wo/Q62j2m3WKWmaEGw9M5tY0vgM7L1uFR5I3c08jsgBZfdL2RasRKu810TRx6MnWuvaF0QN3U2SGPx5YL8UNOBSRR1HMc7ilDtVjEwSBOHGmJOOJCwpBKkSh6Q2k87iDaR6LKAvV8dRAlDdVXxgu5lolEHxlV+IHPzm16wuJzoWMyd9/nyFcsMhD2XejU84cFnAEnCvk9qk/NIIoYhEhbSRRTBYynRhD0Pe4f1Og2OUJkJg30yEiBeirpOmzdRDE1inwqD5vttTuoNupoU41R5COWjHHdGNVbicC5N7elh/WofGsZNHjlvypKRTOpVsvn+WqS8yIbEKg0NapvI+dArlKktEkSOUHErouJyCJL8tZTxz/wxSNzCyJwHtZBl/MSAkJACAiBfUhgIHB+/1vPPVvqVD7f0nuqbkSntC+1uKcF844hLv3e5+1J9WUPRKYBj3PPwYv1HOX8OD4LEkrt4qJ+XhZwApVqtBkply36UYvWEGGkUuNogUr/5qgBR2HU+/i9vClPPWtonR9xNIbLbEgE0PF51UErW/pvJUSGiUTkksbnOyiCV+dDYkTVU7Bt2+7H4I28iB3U8rzXCNOx1WcpMaHOhQSfOsjuZznaxWJQ1S1xjc7gdcyC94HpJRRFU0XN6npUyh2h2V5ZD4NU9C6u9xnmz1Ck5boUqsHibBvKYHU+eMfgmIoKj+1gfFX0ZuCOy3VWQ1MJmh8krnbwKN86dagBBWagIn7kLKdEAf1v+qErZTe3wZsoAsczgp+LOKWQVorD8+FhGKSdsTCjyCJPUpUyxnVh140xC0kSVJRaqKm6iYDszKlxJxUbcUSG5JM6DnG2NJMLwel93LuI5jfVUdBrBk0eB8GyffhHL6d8MwJDAwH1dz/8IxlseFAkmDZ52EAl4vo0tscfzHh2K+T0XYpiq80O3iihdF6arxxQJst8gxvxksB55vQHvnhkZlEEjkxLISAEhIAQEAJ7RiCC9t3VN47/25efe3arW/l8U+9BZ+cvJXDUAp0WoKonDH2RU1IaLabVP6oJJJemh9TnxkDC1dEtN+B1+xxRYatdSuvgVCvqNTJc8O5cBT/DngC0qKXjDyTB9hb5LrHCa3Ba/A8W0qqn6GBZraJISvSoRbV6qAMNxcLwsMNn1XXeeD9eHUstspXQ2Dn+zkfsvFdR2hFY148VcRgeZ/gcn+tuQTU8Z75GkgpKOu2+puF57L62wavU8UN1zjsE3jveMLz6a2nt8LrmPN9FdUB4yHx4MTcchx126jOVwtsej+tF6XXjdv150P9mobRLyw2PtT1egzep+TycE9d+7nC+7RxfzdXhY4ecmnfDEx7OsxvOjRvMl+Ec3Bm7a+fTvX7++vN813x+AOc8HJL3YvKucx5sCtyM/e1y3L0VoiK3lFY6qLMZiBT6PWWaJnNpmOk4QttAnzZ7qNhmELWhXlxUo6X+ZtVmDEWteb4M9k8oVY03fwLqNUYC5wkRONffJOV/CwEhIASEgBC4KwIDgfOVl7/27Fav9vmm1oOhUerWThRip9aGFswDgcPf1sOmd8qMgOplLFdHVOmgfHUDnUqD047INpX6v9AP1+ao0gj1YNG0S3kMfr1b4LzXQuZ9F2fDY+0SJde8526f37WwvuXF2fUC6foF5UE8p/e7pnvN8bo/kF1achBVvO4Fu7XuQLRdo3+H69nhFL7B+d9oPtzz+Tq4sKEQvhXRdc/P6UGPPUV7b/VvjGGoaLHyBlERVroXDc1KqJnu6MIUMlOjMLMJuIa6t7HtYEiNdslVktJVKdCn6uzod7TZMBTFZL5BAscMwRGcD55+6otzxal/90vHpQ/OXX2XyZuFgBAQAkJACGwTYIHz4+NfefkbtyVwVK0JOVSBm2ZqGlVlWDD6EdpXSlh/+wpaW3WAanSoJmNQe6EiOErgqKjEIDIyiBTxb8mIYPcQ3cKCkxciwwXnUC/t+sVePq+E2a6Az00WwcPL4Jff6D1yztcM3LYwuGYwdyDd6Pn3G1s2ebhukbt7smxH5AYJfjcbJxl7NRb3ej7vHWd1/7mVc2ZVs8sZb1vgDCI4JHQ8K8TIiRmMHJ1GeqKAwKa0SyVwOE1W01jgUNoaNz4mE5MbCBxKrxwKnKfPPPFPFmZmnv8lafQpX8xCQAgIASEgBPaIQATtOyuvH/uj7z73bKlb/Ye3GsGhCA9lZpBTmO+SN5gJk5pddgNUzq9g8+2r6FdbsHSyXlaGBbTQoHQiFjjDJcd26td2stggh0mJH3kIASEgBO6cwHV1dTc5mPNAmQAAIABJREFUENs+X7d3sfvl1I/KsQJYszmMHJ9GYWECYYyMQAZNPQdSKiTbeDLloH5bZF0vAufOh0/eKQSEgBAQAkLgjgjcocDZdguj+hyyZ4YFM7Kgd3yU37iC0vllOPUuYprFRfxUiM712QNL5p2c96HV7o7AoSJceQiBPSNwr/rVDAvQ9+xE5UAPjMCw/u26MVX1OOreRTbzjuXDnEmjeGoGo0szCGLKhGK3aTgJHDKioEj0MG1tmKKmNnqUeQVHcAKjJRGcBzbq8sFCQAgIASFwYAncocBRGeoqN51dsjQbFkVwOj5K5y6hfGENXr0Li2I8geqpQw+2Tyb75kHeCDcT5SpzVQ2/s4d6YInLhQkBIfCQEhhGcYanty1w2Po8RN/yYE4nUTw9i+KxWXgWtgUO9/Ul5z8yGRj0geWaQ7JdH4Sw6f42FDjUM0oEzkM6EeS0hIAQEAJCYJ8TuEOBQ/no/A9bn6p+NVZgQGv7KP3kEqqXNuDVemyFSta/tJtJiwVaBJjchHPHAU2Zqe56bDsQ7HO2cvr7isDtBmTuVWBoX0E7QCerxv96p8GhtbOK4PQND/pUHMVTsxg/PguX2lJRk1qKTLMFtGr2qZp+Knty6q20naMrAucAzRi5FCEgBISAEHh4CdyFwFH9WugL3IAWGjADHToJnNcuoX5xE369D5t+rxmDXpNKyhhDgTPso7Nb4LC42d3o5eFFJ2d28AjcqsgRcXPwxp7lzTUiR4mb4YMjOKYPYyqB4qk5jB+bUREcapxL0Wne8ImgkSU+9fQaOLiRdTQ3lRpop2tS1NhFTUwGDuZskqsSAkJACAiBB0fgrgUOYBgWqG285eswOyFHcGrvbMCtdlng2AY1+7zWZIAXE9SYcdDfZWclQeIm2G4V+eDAyCcfFALXdrRR83C4br3Rf797D/86hz4G8949hQ4Kt8N1HWqWqFHd8V1jJ7SB8lECx4M5RTU4sygenYFnAwE3fqUbXIiQrKJNXTUtFoFzuKaQXK0QEAJCQAg8RATuUuCwM5puQiOBExiwSOC8dhm1C+vwal1YocFd4dlniNLZBjbRQ4ETDLZI+XnOW6Mj+tcU7e5ehNL7drstD5cjKv9dPa5//vrf7cXzJMN2WyE8DOf0fgvzh/Gcb+Wc7p7ztaYVO01gr23Yui16tpvE3ux51cz1TuYj/83IfOU47XuNLf3+VubG+3Mcmpjcyn1h0BiX08xUj67t40cR1+A4HMEhgTOH4iCCQwYq3LcrCu84gnNi5ujzn5n/6IW9+mYQm5a9IinHEQJCQAgIgf1J4E4FDqVj7HTrhB4ZsAITZpsEDqWobSCo92BFBqekDdqGqlSOgU00iRsyGVD1t8OvZHJkUxEcXpoMmijyR+2ymqaMD37Hdc/zuiRSGSHv9fw17xn0pxkenwfxNj9zaH/9Xp/5fs/f9jnv4rBtOPcAzvlOOd6rc75tjrcx9vvxnO90Pt7KfN0fY68MUHar0BuJ2907Itc/T6YofH/iWxGZDATQJ1MYP00parNwrQg+wSCr6GENjhZul9xQytp7pagpkwGz9cFTT3zp+NzS10Xg7M+vUDlrISAEhIAQeBgJ3GGjz6GLmhI5GvSITAZI4AS7BE7/GoEz6AfOTmr0IHGjRM7OTjkLIGqYx/u38hACQkAI3AWB6DoDkzs+FEVwqA+OD2MyyQJn4tgsnF0Chz6JzQVE4NwxZXmjEBACQkAICIG9IcAC543jX3n5a89u9Wqfv9VGn+wRRE5qgyiOHpqwSeB0ApRevYzapQ34FMEh6+hIRXCuFzi0M7pb4KgdeBJL0uJzbwZXjiIEDjmBPSyVIm80SlEzpxKYZJOBXQKHHNPYNOXWBI5BfXACIBGaraclgnPIJ6lcvhAQAkJACOw9gTsVOEOb6KHAuSZFjQTOOjx2UVMCRxmpqhqcYQSH1h6Uvx4OXFT5eWoGSrU60uxz78dajigEhMAdElARHNf0YE2SwJm9I4GjavV0vsdRihoJnKdE4NzhmMjbhIAQEAJCQAi8F4E7FTjbNTiD6pqBwDGGJgOX1tkm2got/jKnyhqO0AwEzrCImNLTWODsOj+D0krYkEBKZWXiCgEh8OAJUA1OqIUscMzJ+B0JHNq8UfWB1wqcZ8488aWlGanBefCjLGcgBISAEBACB4fAHQqcQZtOVVzLERfV6FOnFDVyUeMUNQdmZL7LZMCIVH0Nt8TjNDdK7VARHnpQxEekzcGZYnIlQuCBEdijGhzVnSuEa3kwJuOYOH37EZzdAsegCM4gRe1DjzzxpaXi7POfPvaJd/aKk9w/94qkHEcICAEhIAT2J4GhwPnOc89udSu3XINzY4FjQucIjmr06TX6MG/gomaEqiJHuacpkUPiZlh5w4Jpf9KUsxYCQuChIrCzcXI3p8X3KarBsXyO4Axd1LZNBm6hBkcEzt2MgLxXCAgBISAEhMDtECCBU37j+Ff+6g4FDn/WMIJjwugOTAYGAodsonXKQduuwYlgsE00iZqByOF6HvWboTW0NFK8nUGU1woBIXBjAnvlokb1ggOTgckkJk5TH5xbNxnQOBdX3QUpRU0iODJfhYAQEAJCQAjcSwJ7InCoZkalqBndcNtFjUwGrGGK2qChJzmkDQUOt9MbdArfrsHhaM7un3t58XJsISAEDi6B243e3NxyjRt9cgQnhYlT87sEjlIuN7OJ1gcCh1iTPb4SOBqbDEiK2sGdgXJlQkAICAEh8KAI3IXAUVbRdOI6yCb69gWO+rInVyG1PBh0BGeBI31wHtSUkM8VAgeHwDCCM9w0oSu7Vvio2DHdbyiOrP6tHtcmyr6nwNGoMfFQ4AyafA6a8Q4bfVJzY7Vvo/p+kZHKtsA5/fSXliampAbn4Ew6uRIhIASEgBB44ATuSuDQ97Xq0knGAFZoDBp9XkaNUtTqDqzI4hQ17g/BUiaCwfnq9DsdAXT49HxkboscaLQaGORzPHBAcgJCQAjsOwKsUXbV9W1HhoGId2WUJT1V++laAE3jOxF0bdBkeCBGNN540dhMJdAC9A0P5lQaE6fmUDw+oxp9ar4yfx72wRl8Lh8iAkydPiUEuPZQGaoY7DppIB4arWceefpLc8Wp539RTAb23TSTExYCQkAICIGHlcAdChxOLxv0dKAFgOrroMNsD00GSrsEjsEFulSmS0sOg5zXNBI3BosbNzQQhBaikEQOrSdoR3TgqfqwcpPzEgJC4OElcJ3AoU0TjWv96NZCKbW66rlF2ypaAEP3YekedD3YqQPkjRsDGkeZIwS6j55BfXDSqgaHBU4IX/OuEzg7jY1VBGdgih+F/Jm0zUMRHDMwkAit1jOPPCUC5+GdSXJmQkAICAEhsC8J3KnA2V4sGHzZOwJH2UTXL5bYJpoiOFpIMRtK3VACh77+QQInInGjBI7v2whDc+CkJgJnX84lOWkh8NARIAkzSE8bNCdW4oZ+KD5DkZcAlunDpvoa3WcRsvMWJXAo9BJoJHDcGwgcdyBwKE4zjFOr6NH1AocPHFEfHIMj3onAbj3zyJMicB66eSMnJASEgBAQAvubwP0SOLxqoLSzCHpEywBtW+A4AQkcCyELIV11w9s2GtjfeOXshYAQeJAElMBRGywq6jwUN5yeRlEVLYBtBYjbwbsEDjAQOGxnH4jAeZBDKZ8tBISAEBACQuCWCTwAgUMyZkfgaOj7gwjOdh3O7oLgW74SeaEQEAJC4IYEKHpMP0rgGBy9oQfFnzV4sEwSOCFMzR+kqHEuGb+CIzgicGRmCQEhIASEgBDYRwTuk8ChqMzuFLVrIzj6IEXNUglsg53WfURRTlUICIGHjcDADE01Fd4lcEJD1eCw4Qk51ZPA8RG3QhXB4TQyETgP23DK+QgBISAEhIAQuHUC91HgqNQz8k7bHcHRsZOiZiJkjzV5CAEhIATunoDaK6GavxCRroQLRXAG/vYg+xNd81UExxqkqN2CwBk/PYfxbZMBqcG5+5GSIwgBISAEhIAQ2EsCdytwqPqWi2aHLmo3NhlQnqy7BE6kwR+YDDgBRXCoBodMBnjJsZdXKMcSAkLgkBIYdNdSAoeiyCxwKHqjUtTYtp4FDkVwbk3gDG2iReAc0kklly0EhIAQEAL7gMB9EjicdsY58LtNBgx2UHN8HX5gDgSOiUgTgbMPZo6cohB46AlQrc31KWoqPU1JHHZR4xoc730ETviuPjgicB764ZcTFAJCQAgIgUNLYC8EDrsRUWdu6oPzHjbRQxe17fgMt9WDF+pw2GTARBCpCA47qclDCAgBIXCXBOi+xPV/A5t6PtwugaPqcK4XOOENanBCBHqAvu7CnMpwo08ROHc5OPJ2ISAEhIAQEAL3jMCeCBzqg0MCx3hPgTNcZHANDjkYcaNP1QeHBc52BIdS1OQhBISAELgbAoMUNBI4bDKgjAauFTiUrkYpakOTAUpR80DdbNhkgMXQ0EVNBM7djIa8VwgIASEgBITA/SVwPwUOLTCidwucvjeowYksQDMQUr78/aUgnyYEhMCBIqCpRp4scMhTgAQONRAeRnCo0Se4yadKUVM1OIZOceUdm3qq11EPETgHanrIxQgBISAEhMABJ7BnAkcbRHBClF67jPrFEvy6AyuyoJEt63YXcTaCviaCIwLngM8xuTwh8AAIcJUNCxTVxwa3IHB0w4dORgSDLRYROA9g4OQjhYAQEAJCQAjcNYG7Eji000mLB9opvV7gbMJvOLBCeyBwVD9xjuDcgsAZdNm768uTAwgBIXBYCZDAoU43HLYZmJxcW4Ojc02giuDEbBXBoRQ1Sl3jJLft94cIpQbnsE4kuW4hIASEgBDYdwTuWuDQFQ9NBqgGhyI4l1C/tAm/7u4SOLQnOkhRu6nA0RGyIcFOmsi+YyonLASEwAMmoDZedguUYRR5aBM9dFEbNvqMbdtEBxzBoRQ3ETgPeBjl44WAEBACQkAI3BGBPRE4Q5MBc2AyQAKHUtRuV+CYnLoWqq3Twc8dXZW8SQgIgUNNYChwhjU0ymiArOo57Yyd1MCejSJwDvVEkYsXAkJACAiBA0nggQocA26go8820QbCSATOgZxjclFC4L4T2C1wVJPhoYvazQWOclF7dwQn2pWilhab6Ps+nvKBQkAICAEhIARuh0AE7cW1sye++tI3ni31qp9raj0Y5Cw0yEHnNA2oTHX+2tfIJGDQFXyX15myib7dCA4JHAN9avTpmwgp351d1CRF7XaGUF4rBITA9QQGAmdoMDCwiqZXKeMAZSOtum4NanC2U9RE4Mh8EgJCQAgIASGwvwlE0L6/dvbElx8KgUMRHGOw0ypG0ft7YsnZC4EHTWDohUbnMUhR4/8kf7WbCRzlonZtDc5OBMeYSmNSGn0+6MGVzxcCQkAICAEhcBMCD6HAoZ4T8hACQkAI3C2B3fV8XIPDAkdFcIY1OO+O4NxY4AR6gJ7hwpoUgXO34yLvFwJCQAgIASFwbwncocBRps+0K6pOb29S1FQERwTOvR1yOboQOCwElMBhVcP3Fb5f3YXA6RsuTBE4h2X6yHUKASEgBITAviWwBwKHzYlwazU4EfXB4TfoCCIdbjg0GaAaHIuz4snpSB5CQAgIgbsmEA3S1Dh6o+4rVHXDEZwIMLimkGpwPOzYRO9EcLRdfXQCzUff8CApanc9KnIAISAEhIAQEAL3mMAeCBydTYp0mOH7mwzsFjj+tsAhkwELUWQhEoFzjwdcDi8EDg8BiiwryxK6SQW7BI6+S+C4qtHnDUwGdgROiFBTKWrmVEZc1A7PFJIrFQJCQAgIgX1JQATOvhw2OWkhIATen4AeUkSYBA6lp72fwAlh6tfaRN9I4FiTGUycnkPx+AwcK4SvuSoupJHBNEkpElVsU4AoimDqlBenmhxzqlykQ48MWKGBRGC3nnnkyS/NFaee/8Vjn3jn/a/o1l6xnZl3ay+XVwkBISAEhIAQOGAEokh7af21k//Py3/2hVLn1m2id9fgSATngM0JuRwhcEAIiMA5IAMplyEEhIAQEAJC4LYIRJH2yvprJ/9QBM5tYZMXCwEh8PATEIHz8I+RnKEQEAJCQAgIgb0nIAJn75nKEYWAEHgoCIjAeSiGQU5CCAgBISAEhMB9JiAC5z4Dl48TAkLgfhEQgXO/SMvnCAEhIASEgBB4mAiIwHmYRkPORQgIgT0kIAJnD2HKoYSAEBACQkAI7BsCInD2zVDJiQoBIXB7BETg3B4vebUQEAJCQAgIgYNBQATOwRhHuQohIATeRUAEjkwKISAEhIAQEAKHkYAInMM46nLNQuBQEBCBcyiGWS5SCAgBISAEhMB1BETgyJQQAkLggBIQgXNAB1YuSwgIASEgBITATQlE0L5ffvPEl7/1tWdLPWn0KbNFCAiBg0NABM7BGUu5EiEgBISAEBACt06ABM7a2RNffukbInBunZq8UggIgX1AQATOPhgkOUUhIASEgBAQAntOQATOniOVAwoBIfBwEBCB83CMg5yFEBACQkAICIH7S0AEzv3lLZ8mBITAfSMgAue+oZYPEgJCQAgIASHwEBEQgfMQDYacihAQAntJQATOXtKUYwkBISAEhIAQ2C8ERODsl5GS8xQCQuA2CYjAuU1g8nIhIASEgBAQAgeCALuonT3x5W+JycCBGE+5CCEgBLYJiMCRySAEhIAQEAJC4DASkD44h3HU5ZqFwKEgIALnUAyzXKQQEAJCQAgIgesIiMCRKSEEhMABJSAC54AOrFyWEBACQkAICIGbEhCBIxNECAiBA0pABM4BHVi5LCEgBISAEBACInBkDggBIXAYCYjAOYyjLtcsBISAEBACQkAiODIHhIAQOKAEROAc0IGVyxICQkAICAEhIBEcmQNCQAgcRgIicA7jqMs1CwEhIASEgBCQCI7MASEgBA4oARE4B3Rg5bKEgBAQAkJACEgER+aAEBACh5GACJzDOOpyzUJACAgBISAEJIIjc0AICIEDSkAEzgEdWLksISAEhIAQEAISwZE5IASEwGEkIALnMI66XLMQEAJCQAgIAYngyBwQAkLggBIQgXNAB1YuSwgIASEgBISARHBkDggBIXAYCYjAOYyjLtcsBISAEBACQkAiODIHhIAQOKAEROAc0IGVyxICQkAICAEhcPMIDrTvl8+e+PK3vvFsqVf9XFPrwdAC6FEEDYAW0f/XEfKPhkiL+L+ASP2jAXpEr9NhhibMdoDSa5dQv1SCX3dhhTa00AA0DRFCRFEIXaM36PAjHW6oo+/r8H0LUWQhAr2Wji8PISAEhMDdERCBc3f85N1CQAgIASEgBPYngQja99fOnvjySyJw9ucAylkLASHwXgRE4MjcEAJCQAgIASFwGAmIwDmMoy7XLAQOBQEROIdimOUihYAQEAJCQAhcR0AEjkwJISAEDigBETgHdGDlsoSAEBACQkAI3JSACByZIEJACBxQAiJwDujAymUJASEgBISAEBCBI3NACAiBw0hABM5hHHW5ZiEgBISAEBACEsGROSAEhMABJSAC54AOrFyWEBACQkAICAGJ4MgcEAJC4DASEIFzGEddrlkICAEhIASEgERwZA4IASFwQAnsC4Fz+skvLc0tfP0z8x+9sFfDQN3L5CEEhIAQEAJC4PASuGuBE0GPtF2NPkOUXruM+sVN+HUHVqQafUb6oDVoFMLA7kafxqDRpymNPg/vLJQrFwL3hAA1IFYPakqsGghzM2HQPQswqIWx5sIyfcSsEIbuQ0dALY23mxzT6+hdoRagZ3iwJtOYOD2H4vEZOFYIX3P5eV3TqJUx/Re9W/1EEUyd5EYIRKpBMt0M9ciAFRpIBHbrqdNPfum4CJx7Mv5yUCEgBISAEDisBO5C4EBTX+e0iNAiA2ZowmxHKL16GfVLm/DqDuzIhBbqCEng0OvDwfJCM+DDgBvo2wInjEzQkoOOywsBeQgBISAE7ojAIIYR0b81/j91T1HCQ6NNGb7bBNBI4Bg+Yna0S+CELIBYCNErIxI4EfqGB3MyJQLnjsZE3iQEhIAQEAJC4H4RuFOBwyJkZ0dSiyxYgQWjDRXBYYHThxkZ0HnTMuLdTVooGLzgMOFHA4HjafACiuCYgEY7rhThodWFiJz7NQ3kc4TAwSJAomSYqEX/pvuK+t3Ob+leNBQ4gYrgGD40jSI4JHDoR4em0fvU3a5v+jAnk5g4NSsRnIM1YeRqhIAQEAJC4EAR2AuBAx16aMHyY9A7FMG5gvqlDXiN3rbAod1PThFhgaNDAwkcE06oo+8CfmgijCh6Q8/tSJvhf9/od2p/dbgve+P37Ozb3tnzQ4m1V+ck57w3Y/t+HN/v+eEiV+3p759zer/5LPNV3Z23x5Q2ShgKpaVRpFmNPMd1OF2WBI0Hywxh31DgABptukQkeYYCJzUQONOSonagvgzlYoSAEBACQuDgENgLgUM55aENK7Chd7ArRa0Hi3ZAaQGpUQQn2BE4mqUiOKEBxwO8wEBI+fIayR+u0tl+DBehw1/sXpAOF3yDuM+1i5vBG+j91z9Pi5Xdi9ybPX/Ngmnwvt3vv/753YvQ2znn2zmn97umvTqn68dhP3CUc363aLuV+XoQ/oZ2xp42VHZFgVnYKIEzjOGoWhuqufFhksCJRTC06yM41wkcgyI4lKJGERwROAfni1CuRAgIASEgBA4WgbsSOIMFBIkYiuAENgwSOGwysAG/0YMVKoFDEZyQC20jGJz2YSIY1OC4PqWo6QgogsPxHXMgcNRS5L122Xcv4u9VhOd+74i/3zXdyXW+3zHv9vmHMRryftck57w3UauHlSOluNIdZ7uej/+QhwKH7klUiROywNE0X0VwbA265kMfpKiRKYCqw6HXqwjOjsmACJyD9UUoVyMEhIAQEAIHi8BdCxwOz4BqcMzAhrldg7MOvz6I4FD+OqeoqXQRFjiU/c4RHA0u1eBQCkhoAGw0QHvJQ/ejg4VbrkYICIH7QYDuN8FA4Kj4FTuq7U5RY+czJXBMM0LM0qDrAXSNhE+IaFvgqOgPaR0ROPdj7OQzhIAQEAJCQAjcLYG7EDi0R8qpUtcInAil1/7/9s48RpLqvuO/915V91zMHnPszs7OLizM7iyLF5blMg4mJI6DkBPLUYKsyEqAJMqh5K8kS6IoeON/I0VRDpxEtpUgBznYWLAGG8nOsfgABwsbQwxmgV1g7zl3enqmu6vee9Hv96q6a3p6pntmama7Z3+FRtt0dVW9+rw63vf9rpOUZCApcJLuIphkwFpnsQlQ4IQAGjOtWUw0gCInynxUdiJb7Uny9kyACVxZBPDJhBackNI7u0mYKNEA2WPiRM4msuBYyGQViZv5AieeaMEtWOBcWdcQny0TYAJMgAm0LgEL4jtnX9n7Hy98/cjo7PhD02IOlNAgLQ4AMBDXzV4a+hNkhcFPcV2JhQInqoNz8jyEU7PgW+X2gdabyJ+FsqqhxcZKCI2M3NPw/10gMA5GknE3tT6vZH21u1kj7jXYsUkXueptVrs+jTZhG5KufKttU73t02hz2hxbsc1pcOS+d4/e2vcoPnNCEjouNbSzDCezqJGbmtCglAXfx3gbtOo49zVnwUkKHAFzqgQe1cHZCf0cg9O67z1uORNgAkyACWxwAhbE98deH/7i8aceXrbAoeJ5caFPdFHzXR0cShOddFHD5AEu9TPJJRQ4BocQzooT0mdMMhAFAjuvN4rXcQkK3OY0IIw/R//S4Ca5Ph7sX471kcpoqjY3Y5uiWyrJaV4/cpsr1/taXs+X4x5Z574HTGxSlj/RZEvikU7TNuiSJrDIpwUpLYkcKspJhTkjgWPdtE7BY4Gzwd+IfHpMgAkwASawIQisicBBF7WkBUeSECK3EGFBUa6BisBBoYPJo61wjiP4f7FLGyUoqM6ChuOPaBq2ZhKCaP08K0Fym9Wur5X4oKpNDbU5zTYlzqlsGVhJm5Ipk1fLqd72aXFsxTavc98vSNTR4D00z0K0zm1u6B5aou9d5E185nEWtfiM3NNb4CQKCRx0YzMgcS6GtnEWnKTAQalUZIGzIV57fBJMgAkwASaw0QmkLnDQRS0WOJhkAGdNY0GC7m0WPHRBIxc1AVq42jexwHGzrSaqmRO5Xi1iwSnnkl7O+sSMeM3tl1rfgGWBapQuYXVa9jGrZryXvX0ztrmqTQvOqQXaXMuiyH1flZktnn1IWl7rXc8p972LvamO6Yv/36UOwEkXazX9SXwc0QwBfhcLHFcglAXORn8Z8vkxASbABJjAxiGwRgJn8uR50JRFLSlw0D0N00THlcEFGBQ3WEgPhxr0NdpwwooFJ7YC1Jo9jkwVZRe12KqT2IaGKgm3NjdrW/ku7fVucLS+x1ztObVCm8sWuzXsuyuBY/W1ubH7Ppk5LU4wULHguBhD5zrrnjxoyYl9YeNHfCSGrHN2K3kBqKgODsfgbJzXIJ8JE2ACTIAJbDQCqQgcrC/hgac98PIGLqAFh+rgFKgODmZZSw5QPZwYpSEFChz3F6dhxboVOFfq8rPViMGpVXm+VgxOspBnvRidZewzHh7VjPupmp1OjpWqJrNrxw1xmysV6KtiTxatR7SGfe+u0YVFM7nvayS1aKJ7rOyaKhKZ0xLJAiolfpMCJ+7t+EqLH/RxDA6AFhZKXugEzkh6SQZuPXDo6J7B3U/ft+tDb6f1eokZpLU/3g8TYAJMgAkwgdYikIrAQSuNBM944M04gTOZSBOtjLPOxDPkZYGD4oYys0VShn4TpXeNBE5rweTWMgEm0FwEEqmh4ywlNdPPuwmV+UvFlQ2/12Cg5GlQ2zsigTMIRd9AKEq0raTnGU7NkOOb+7MWPBlFEpLLG1qIcNJHgW8UtOtMDgXOUN/AsY9fd89babFjgZMWSd4PE2ACTIAJtCaBVQscdDtDC44TOCpv4OKPUeBgkgHnouYEjhssoFWjInBajyFcAAAfYElEQVSsKwBKLl2Vwp6CBgK8MAEmwATSJtBIAeH5wiZugRM4kYvayBD0D7PASbt3eH9MgAkwASbABNIhkILAwbxnKHB8jQJHw8Ufn5oncFAARVV1KOkqZlFzcTBO4JjydKP7EMcFVFxJklVv6BdVs6311ldvU719rfUuB1NlWe4x67WJKgglc0AtMoNcyzkrblW141urtRnPoxFOq+kH7nt3taTBuRWv1/heSd5HyUdnLVtHLYFjIwtO7KLGAiedFxDvhQkwASbABJjAWhBIQeDgQB1FjK8VWXAuxALn0hxkjKJ1ZYFjBSgy2bhU0GTBKbumxVaeSnG9hYOzWBgkB/O1Bm/V66sHZytZv9gx67VpsfVptCk5cKt1Ts3c5uqB90o5VguglfRtK3OMXKDKgny1HDfS9Zp0Pat2QYvFb/X1U0P0WHxWaSiSixrG4LDAWYvXEe+TCTABJsAEmEA6BNZC4LxaZcFBFzWqIO5StpIFh1zTcNCAKaHjgS7+i9YgFZ2by7ZWSXsW/Q4DhkU0iF2wPp6sjkTPUuspWjzeZ/w5sf289Usd0/nVL96meuu5zZV+WA3HZIq1WtdOFefYslHu58X6Pq6IuZLrkft+/e6xGv1UjuWrFWMTP0LjiZXarmnuV4YsOEUfLThdLHDSefvwXpgAE2ACTIAJrBGBFAROJQYHLTgaLrx2CiYxi9pUAXzrgTCuiCeqCWkrLmooXJwFB0WOi8VBESRNJTB4jc6ad8sEmMAVQyApbhaL73NutrUXt30scLxI4PRxDM4VcwXxiTIBJsAEmECrEViFwHG1I0i2REkG6gkcdGVzAseZZpybWkXgoCMbC5xWu4S4vUygeQnEcWpJ97Ra1pykwEm6qMW/ZYHTvH3MLWMCTIAJMAEmUE0gKXDy4w/l5BxIoV2S03IVcOdiRklORfnTvAB5dCvDtKcyqoNTThNtfEqJGsfgoIAhFzUSR07goPsHWnKcK5rLyuaWckWLGp+TcTfx5+qA/Ort12N9M7a5GdsU9+9i/chtrqQtjgfpa3E9r8U+6/VtvfVp9T0eJxnnFt//yX/jY8U1c+K2xd9HqZ0jC06p7KK2EyoWnJCeYck00ZT+PkqGoiTu2wBY/BbDDyVGLVLMYrv2c7ceuJnTRPObmQkwASbABJhAqgQsiB+NvT78heNPPXwRBY6YAyGj1zNpDoyHwZc1ihz8iOvilz4pFVQ9rq4DZVEzcA5jcE5dIBe1jPYqSQbQTS1KMiCjVNCuBo5LNEBiB49JJ1gd9F0rg1MzDM6qRVM8QEJGzdbmxdpUPeBcDyFYb5DbzBwXE9TN3OZ6fd9K12uj930ypqaW1SYprl18YGViZb7lh+IFQQMKHG9bB/TvHyoLnIAmhFypYqyDo6VLi09HxLT4FFZmAZ95+IjTAuUNPi8VdIQeC5xUX2i8MybABJgAE2ACTkeUBc5ofvyh6UjguNKb+NJXFEDvYmhc5W8BGkBomrVEUYK+69KgBccHLw+RwLkYCRwJQmPwbyWI31lwoj8aBUgIJWkf5/QWWXUWt+CgcFiLTFnVoio5kGok41kztqneOTVjm5eb+a2RvqnHYbXrL0dWv7Tb3Awcq13Jqu/BRq/XGpnQ5j3xY8FTibvBopwies7VejkYqoNTAq8/C9v274TevTth1rMQCgCs5YnutxqzrfkCMIyQRJG14Au0WluQBp+VAIHEzJIKMlpCZ+jlbt9/89E92waO3cuFPvmdzASYABNgAkwgJQKRwPnX//nqwxdmJyOBU3n5Vyw4KHfwBY22HBQ3KHLQn8xZcISW4IceyLyFs6+dgomTzoLThlYd+lFcicO95GnGEzenDGsCtBRUD8cJnNhCFJ9jo25MzWB5SMu9Jk23u2ZsUz0LDrc5HRe15XKs3Knza+ekeT2uV9/Xe0bOf66gtaW2wLFkicHJHCz0mdnRDtvQgrN3J+RR4ESTQThxo40G4wnQCp+Q7jlGAkdj7CEeT5LAwUkhFDhdoWKBU6+beD0TYAJMgAkwgWUTSAici7HAQYERuZ4BoIuac0+LBY4igYPWmyjFM7qoGRQ4vhM4r78L41EWtTbjQQY8ct1wKQkqAgfr4Ujj3N9CKcoWnIoL3LLPhjdgAkyACayAgBMxJL2qjD/ue5fxseRp8AfaoH8EY3CGYM4HCPAJhq5oVoCxGowSEFKGSHxOWvCEpLhDSclVcJ3CSETwtYBOrXK3Xc8xOCvoMN6ECTABJsAEmMASBKoEDsXglC0o+KaPXNTo3Yy2FgvKVtzTcJYSs6ihixrF28wBnHvjfRh9+yyUJmaBBI7wSLygyHGub5H1hhIKuGBcLZwFB603Mh5pJL1VuBOZABNgAmtGAAVO0gKcPJD7HgUOFvr0trdB/76d0HvtEJSyErTFZxa4Asb4nJPOeoMxO/jMVBhzg1bussDB/0eXXgntWuVuv/4QJxlYs37lHTMBJsAEmMCVSaAscJ58GC04OVGYJ3Cci1qUYCCKjyGBI3RUqBOxocBxWYFgzsLFN8/CuRPvwezoNPihBB8UCCWdo3o020laJhI4uAcSOOTJhrOhzsrDCxNgAkxgvQhUBE7tI8YWnPad3eSe1nP1DgizioQRPq/oSYmuthR74wQOurUpiSmoXYIV/DPCpaRGgdNmVO6WkUNHh4d2P33frg+9nda51otASus4vB8mwASYABNgAs1JYJ7AmXBZ1CJLDZXdjFI8k96gt2acRc35l7vEQzgjiW4YHsiigImT5+HCO2dgbixHbhgYhROi60acLJpicHDW02Uuwn1TDA6lNXD52ljgNOflwq1iAhuVQD1R4ASOgat290LvtTtg82AfaE+55xrGJuIfWnAsWoOcDYcsODi5gzE8lpJJR89LBZ6RkLUqd+v+Q0eHB1ngbNTris+LCTABJsAELgeBGgJHOl+KKIsa1r/BLGqVDGeURS0u1Em/dDOSynqgSgJmzk/C2HvnoTQ1S7OUKHCcvHFmmTiWB8UNihx0TTOxi1pkL4oTEVwOJHxMJsAEmEA1AXwGlpSB9oFNsGmwF7r6NlNKaHx+0cRMJHCs0WApDb7LCCkwvjCaGnIzQi6LWixwbtl/86f3Du46xhYcvuaYABNgAkyACaRFoEGBU8lwFqWJjtM5Y70HssQ4NzUZCgim5mDy7BiEuQJk6GUuMBN0orJNJQ4nKn0DWjqRg+9/9GdngZNWB/N+mAATqEeg7BGL1pcaP45zroTKgr+1Azr6uqFtUxdN9TjXW5dQUuFEkA5J8ESJosk910UtupT4KG7Q4u0ZRRac264/9MjQjt1f+wS7qNXrJl7PBJgAE2ACTKBBAuU6OE8+PJqfeGhGzEEtC04scKgYZ1TsE1OqCul80C2ZYQBkCKDzAUxfnIAwXwDfKjAanTWcO1uy/g0JmSj1AAocjMOp1L5psP38MybABJjAaglQjeFI2iQ/R5Zsl1rNglEAnT3d0L6lC7yOLMXaAMbY4LMQ00HjJE0YkNDBLTTGK2La6FjgYP40g9YbjwROxqrc4ZFDjwwPDh372O673lntacTb13O3S+s4vB8mwASYABNgAs1JoErg5KQTOM6C4iwz6KJG1hUqeYN+5ZGLGvmau9oRlqpzOyuOCgDyk5dAz5XAwyKeOnSFQsvFQuM6OC7WBkWTEzguDhdnN+eV88NNK2MPmildbD1Cxpf7UutpIjW5z8TnuJPmrY9mZ+eVIEy5Tctuc4NtWss2rzdHV0WE+z55bV6u63Wt+v6yXa+RIHEZoV0rKCkaXXT4JHRPFkyE0t7dDpnONpAZDwKtQcqoWCjtQwAEJTLqCHymoQBSzo2NskjaWOC4LGoZ6+UOj9z0yPDgbhY4zfmG5FYxASbABJhASxJICJyLsy7JAMkLY6lAZ8bLQmgsaLK1OIGDpe3KUbPRAAAFjBSKUqJCyYApBAChJvc0mvnE7aNpRZc9zQ1WnYuacQKH3NgqcTmLlih044Ro0FEpR5hM8jq/hF9U1ifqINeidLfH83G++G6J93852xSfZyz6qs+5Kdu8SN/GTJuxzc3Yppbs+0Xuy/Xoe2c7ds8oTBgw/x5G60w8cWJBZRT9CSmhpEPwPQ8fl2CMoeefQNFDM0QWtMVnJxbJwSySkqzZnvXA0xI8LSCLAmf/jY8MD17DAqclX6DcaCbABJgAE2hOApHA+fzxJx++iC5qsgAKX87aZTnLqDbQGovWoZUG/9CRI6QsQbhIIcFKQTOV+C+mRLWBBmUE1YUgMYM+6JRByC30XVQLx1lwDFlvYoHjcqktFAvVwqGWAIohL7b9Wq1fYFmo4Wy33m2qdlNZIHCqrSFN0uZW6/vFBDNfr7Xv4aXuwabve7RgY1pomp0RZMFRCmuFUfo0Z8WmaZqotLEACFEwec6Ko7VGqw0lGKA00dbL3TJywyN7Bq9jgdOcb0huFRNgAkyACbQkAQvipbOv7H3sha8dIYEjipD10dUMwAYGwiLORnogpQcCX+TkjaHBGKyFA+47T0BBB5QKWnmYTY3e5M4KFMXp4CymC7LFsqCJRAIocKRxL3/K1IYCKHL5aEmg3GgmwAQ2LAEsRBylu6fMaBYgDELwlQ8Z5YMJXZp7a9CVF8DzFVjPWXqKYUAppLPCo9pgGZDQBn7u5uGDj+xhC86GvWT4xJgAE2ACTOByEECBM/bK3n/7n2MPj85OPogCRwQBtHk+eOCBntPgqwzYKC5GKnTXsBCEpSiAVoLM+FC0AYTouiZxshITC4Tk6oEWHRQ25RieyAXNWXdcpiEcCDhx4z5j+mjOonY5LgY+JhNgAvUI4PNPUypoC9lsG+jAgNQCpAYISyFkVQY8peh5FpgSCHw+0gRQCF42AxnhgQ1CkKGBNvByt19/6JGRweuOfYSTDNRDz+uZABNgAkyACTRIwFrxvXOv7nv8u8eOjKHAgSJ41oBPlbYVeNrTW7q3vu5lsqesFWNSQVEK6C4WC1fnC7PXzBRntwfSgPYshGiJwZQEGEtjMeoGXdgEhDgYwGxrUZIBTCKAFiIXg4PZ1SxodH2LMgngehY4DfYf/4wJMIF1JGABJ3m0DkFrA23ZdoAAs0diPI2a29TWfSbbln1LKXnRClsohUGb8NTA9Fx+JF/IDwVGg5/xnQtwqCFrJaWJZoGzjl3Ih2ICTIAJMIErgIC14gfn3tz32HefRBe1B2dFETIgwA8B2iBzaVN79xt9Pdu+0d+7/dWent5zV3V0FiYnxrecuXh238XxCx+cmJm+e3JuekD74JPIoQQEkftaFJlLWdRQ4GA6VUowgLUggESOqy+BMThO4JAoigTOFUCfT5EJMIGWImBAYUyh0SRwlMyArxV0QGaq2+v46WDfjm/29va+2rNp6xnpQ2EuLLaPT07tOjN6/u6JSxN3T05P7zMegFIuRjFrIHfzyI0cg9NS1wA3lgkwASbABJqfAAqc8Tf3PXb8ySMXc07g+CUDnTIb9nZtevnOgx/827aO9uc+tvuuyeTJWGvlZ7//5UMzszO/8+o7b9xflMFmrazQMgRtcEqzUgCPEhAIZ8EhAYMFQeNMapR9DLOoJQSOcUKIFybABJhAUxGgLJKUG5/iCXVgoRPazPaurS/t7d/1+B133/DZw3A4FOjHlli+eur4/v878ZP7T51+/88mi7mM9KXMKg+yIHI37T3wyB6qg/MRroPTVJ3NjWECTIAJMIHWJWCteOHcayOPf+/YkbGZqQcKtgR+YKGva9PrO7b2fuX6fQf/Jrh6NHe/uN+lTUssXzzx9e7x0fEb3nnv/X+YKEyNzOlCu/UxmUDgLDJx6TyFYbcYkEuqB9Q8geOEDbm3SbTgWBJAuJRr39SoWbNYHZv4+1rrKWN1nJo6pX3i/pY65mrXc5sXXgcr6nvq+CgtOfd9VH+K7zGXxbEcClizPlb19YYJVrD2jQQFumSgr23z5JbOTZ+7Zd/BRz85cu+71eIGL72v2xPZE8+/eDhfmP2j106/9dGiLm7FWjntQuVuHTn06Wt3XXvsvl0fejutFwkX+kyLJO+HCTABJsAEWpNAWeA8c2RsZvKBoilBNrSwY1PP1w7s2fv5h2795NOLnRhacR596cv9kxPjnzl14b1fnC7O7LIZLIYXYJ41+o8GD5h0gMYQtQROXAfHksDB/8pl9eLinlVFNRek5a23Pkp/vKyaNPX2udbrl9HmcrrstW5TLBCiC2I19YTWrc3L4BhpoEVrJDV1m7nvnbtryvWtqvdJ1wjVxJFU+EoXDezaOvC/Wzu2fPaT9/7s4wfEgdJiz8snfvSfg7m5yfu+e+KVv5gpze42JoQ2kLk7Dtx8dM/QnqdZ4LTmK5RbzQSYABNgAs1IIBI4X/rOM0dG807gtIcCdmzt/dwv3nnXZ39+8MMvL9Xsv3vxi90dqu23fvDGj35zanb6RovxsyqkDGuUNAALeKJdhmroYPaB+RYcstIITBNtIzc1N0iJB5tR8W9nzSmnka5R6DOF9eXiobWKTSa/q7c+WQV9lW1eYMGJ2MRV1pu1zSQG6nFqdH0KfVvv2mlGjq3Y5tQ41rs2Ur7HGr1e8bLGxCkkcLQAU7IwPHDNVwc293/uT37mU99Y6ln54viJ7jPn3v/Acy9/+3P5cHYk1AHG4MzcccPNR6/dNvj0vdfd81Zarwi24KRFkvfDBJgAE2ACrUkgFjjPP3NkLD/1QAmKkCGB0/9PH7vrFx69e/stry51Yk/83xNdJdVx//d/+NLvTsxM3YauZljXRgvMnCZAKAGlMKAkAwCKrDNY5yaOwaFU0VGCARQ5WA8H/3hhAkyACTQlAWOjZ5gCoQXs3zn8pcGtO77wh7f+yjeXau8r51/pfGd6ZvjZ733zi7OmcL01WmSsmLll/41/tWv3NU99fOhOFjhN2eHcKCbABJgAE2g5AtZa8fL4iZF//9ZXj4zlJh8oQACmpGFn//bHPvZzP/dPH+m5/YWlTgotOFaVfu/Nkyc/dSmf+0Bg0XrjLDLlRAPC1fWmQp8kcJyCQZETW3DwK3JQo38Fi5yWu5K4wUzgyiCgMGFKaMAEFjIqC7t7djy39aot//yX9/z2U0sR+Pa7P95yvjB187Pf/tajJVPaa9G2HQYzd95022f2Du156qNDd5xIiyDPEaVFkvfDBJgAE2ACrUnAWvHi+R/uf/L4t/4UkwwUMX4m0NC3ecvxXdt3Pnbk7ge/sNiJPWGfUKdfmds+MTHx12fOnrlnZja/HZQE/EP3NKza7WJwgAROVNZzXoyNexG7NXEdHFcLnBcmwASYQBMSMPiEkqCER+bmnvbNb3e3d/3jb/zSp/7lRrE9v1iLH33pmT2lMP/Jl19/9Q+KQXEQSyD7EmbuOHD4M0NDg0/90tDdLHCasLu5SUyACTABJtCKBCIXta88/+yRifylBwoiAGMNdGbbTm/u2PTcbcMH/mauq/Pkg9fcU0ieHiYY+Icffml7bu7SnWfGzx4dn5i4tlAqtXm+D+C5Kt4ocNCagwKHLDNRPApabpKLs+Ik5E8ceNKKPLnNTIAJbGgCmEXNkx54yoOgqKFdZgtbOjd95dDw/n85FFzz4uHDC9NEP/7Tr/W+feb8h6dmcn90fuzi4VJQvEoJC52ZzMxNIx/4q4G+bU//6rUfZYGzoa8cPjkmwASYABNYPwIkcF4e+fLx5yhNdB6KICQmQBVwVbb9rYNXjzwegnliS+emM0p2BFuCkp1r75IXJs93T5SmPjgX5h98d/T9u+eKxS4MilYZn4SNc0lzIgf3R/IlLuaJrmmJMyx/jr7HAniod9jNYv0uAz4SE2ACjRHA55rAHM9Y0jgwIAIL/d09b+/u3/mNds//+95Mdnx72/ZCKSjZST8jTo+eaOvs6r793OT4r71/4dwDgQlA2xB8AOjKZGYODl9/dHfv4NMfv+5ejsFprAv4V0yACTABJsAE6hBAgTP+2sh/fOvYkfH81AOzIsREZwDWggxNkAlgas/Q7heG+ge/s31r/08tQHGuVOp58/TJD1+YvHDnaH7s2oIttSlfSaVcOmhMKgA4AKB8qljZJnJPi2rjxC3CIUJc64Y+R/8fW3hcQgKMxzEgrXN7wwW/q3x2wgkTF1SvL6f1xQHJgvWm7CpHqakXWV/O6DbvmHh8U/OYlfYtsd455K2yzdUcojZRJSG3zOe0Vm1ujCO2xxnqkn0Xtwn/rd3mlfY9nf+inBtr85pwpOxgG6XvMVrOLUvdQ2vT93Wu54batLL73lhNF5dUCjzlQ1gMQZZs0CH9yYHN/SeGenY8u7tn2xvt2cxMvlDsOHnx3J3vTV64a3w2d0M+LF5F1zRYyEgJXV4md3j44NGrB3Y+fd+un+c6OPzCZgJMgAkwASaQCoFY4PzXM0fG85MPzMoAijakGUplBfghmHYvO66UOg+gpqwEbQS0GW12hLbUVwqK7RpC8DwFQkgIjYZQhyA9jwYAOPAJtBsQUPHvRHRNtcBJno/LDBxH6FRq41QGUgsHqcnKoCRAktujaktUDl3ZepRvzs+OBqlV+1+4TyqYkRj8rUWbKsWCap1T+btlttmdJIrGy9jmeJDaIGc30q4IveTAe/V9H3Pmvl9Lziu/Xten7/E6EpE7rbNKY9pHC0IDZKzSXX77XMaodz0rJ4WQAfqxzQXFgbwJ+kvCdGPQDRUKBQueAcgakTs8ctOnr+ndfewTwyxwUnmn8U6YABNgAkyACaAh4cXRn1z3xPPHHh6bnvitS3oOjE9jW3JTy4CEoBCA1dZV71YelHDwKwE8KcDD93sY0DpUMNoYcktTKHikoBicUJvYmJMAXrHGuLxpzvKQjNWJ5vQT5ftqVP6cV96vwfW1SgImy5WvZJ+pbV+ZE49tEAs5RHPiqR2zYu+Yd8yG999Imxvsm4aPmWKb1+2Y9drcCEfu+9U/FxKcl9P3VpC4ERhXiO63FFcoyAVXGiCRg6JFBgDK4G/RZ1dB0YQQKAHGl5Q2n/KuGAueNpA1MnfL3oN/fvXOPc9+4pp7TqX1RmL33rRI8n6YABNgAkygZQn8IP+Tga98/Zk/HstN/e7Y7GRnpqtDhDYEazS0Kx90EIImkSJB+RkncASALwT9hcUCOqWDlGjzwRe/pIEAJRkwWPATy+LhCz+JyJCaqWRRc05qON4IozzSy8k10OgLvV52NnSKW9CR9Taq2/Or3kHdI6z5Dyqeb2t+KD7AZSBQ8TZb5cEbvRMXOUwjmy91Oy21fcO3YVRZtqqJtGs0bOrQfVBSeBkfrJRgQgM2CAHrevlGUQp8nLcx+NDzlTWexAT8UCgVoc3LWmmM9Y0Ir/Kzo4f23fCnh244+N93dH3gwirhlzdvBGNax+L9MAEmwASYABNoSgKY7vni8dIvz8zOPDh6aeKjBV30Qx1InKnMoBXHz4DRlkQOOWl5PrmiGWNBCbAmDEKpPC2VMphPwFhhjdXCGEMWHLTmAL3pK4sQhrzNnMSJBxRO4Ni4UM4StDB3wfw0BOQssuRiUXUlBjmCqozOX+iLOJiHVtGB5v/O+ahEa3HEU1kvEuvc1g2Nqhr60eW8eAT2aWPncjmbycdeIYHoRlzO1jVvt3jKonx/2KppCkF2jejmWTiF4aZO6t7JC+/J8v242GOg6j6O7lOLwYZ40Op7Oukii+dA8zMChLHCk57AZ1+gQyE8j9Kp0ESOAZHxlGz3smjKFqVSIDXu2/es8JQJwZjZuYJt832shxx2qszZHT39z3d0d/z17//Mr78rBNqA0lnqEUznKLwXJsAEmAATYAJNTuCfn39yoFiavm4yP70n0KWMBg0QGPAVgC+zgJVsTACgFfpXoB85uqIJNNGAsdqguBHSpQeQUtjQ4OBFA4bfKF+BtUbgLkGhdxvuxL3LVfkzfgdgjRH0VY2l4be/diVFqxfcHtu23K4Qtjqxda09A7rkLdh3421ebqvW//cy6t/1P3JaR3TX4xW3qPg+W/zMDd53jS6L3J/x5snVONsxf7dLb+y6p/FOcs+PymJF7fNIPnPiX9NkjZVWoL9YYqGjVzchOowMrPB9Hx97aNkW6IKGz0qDefOFEZ7wRFvWlzawAn8ThqEQGc8CChwd2rli0fpexnhgdcZ6uYHNfe/1dfk/vf/O++caxd/I7xrvzEb2xr9hAkyACTABJtDCBPAdffr06ex0dlpBXx/A6OjCs+kDgMTXoemxABcg2NZn4Vzl5zsGAEYvjNZ+z27btiglXDM+Ol5zu56+HlvXh4N+UPdXLdxL3PSVEujb1mfPJq7Rle6n5bYbAPAXuxeb7GSqnyP1mrfkc6a88TaAWo+cJZ4Vda+VBFNqMwDswEcjct62DbxRKfARigs+RsM+Y/vA2LOATRmw78Np2ATT+oA4UKp3jitZzwJnJdR4GybABJgAE2ACTIAJMAEmwASakgALnKbsFm4UE2ACTIAJMAEmwASYABNgAishwAJnJdR4GybABJgAE2ACTIAJMAEmwASakgALnKbsFm4UE2ACTIAJMAEmwASYABNgAishwAJnJdR4GybABJgAE2ACTIAJMAEmwASakgALnKbsFm4UE2ACTIAJMAEmwASYABNgAishwAJnJdR4GybABJgAE2ACTIAJMAEmwASakgALnKbsFm4UE2ACTIAJMAEmwASYABNgAishwAJnJdR4GybABJgAE2ACTIAJMAEmwASakgALnKbsFm4UE2ACTIAJMAEmwASYABNgAish8P/Iw6U5Ofba+w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95" y="1213454"/>
            <a:ext cx="8518525" cy="5343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749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9265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881119"/>
            <a:ext cx="8896350" cy="580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12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90" y="640080"/>
            <a:ext cx="4992624" cy="341376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Sensors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433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18" y="-312469"/>
            <a:ext cx="9534703" cy="182033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Basic Structure of an Embedded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90044" y="1833881"/>
            <a:ext cx="5110756" cy="2524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1- Microcontroller/Microprocessor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brain of the embedded system.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Executes programmed instructions to perform specific tasks.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uses the ATmega328 microcontroller.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526764" y="4211321"/>
            <a:ext cx="5110756" cy="2524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2- Memory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RAM (Random Access Memory): Temporary storage for data and instructions currently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use. 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ROM (Read-Only Memory): Permanent storage for the system's firmware and operating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instructions.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Actuators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" r="168"/>
          <a:stretch/>
        </p:blipFill>
        <p:spPr/>
      </p:pic>
    </p:spTree>
    <p:extLst>
      <p:ext uri="{BB962C8B-B14F-4D97-AF65-F5344CB8AC3E}">
        <p14:creationId xmlns:p14="http://schemas.microsoft.com/office/powerpoint/2010/main" val="91771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4" y="1483360"/>
            <a:ext cx="5719695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Communication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92" t="-8653" r="-9987" b="-31367"/>
          <a:stretch/>
        </p:blipFill>
        <p:spPr/>
      </p:pic>
    </p:spTree>
    <p:extLst>
      <p:ext uri="{BB962C8B-B14F-4D97-AF65-F5344CB8AC3E}">
        <p14:creationId xmlns:p14="http://schemas.microsoft.com/office/powerpoint/2010/main" val="229727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612" y="-1919384"/>
            <a:ext cx="6064770" cy="3480332"/>
          </a:xfrm>
        </p:spPr>
        <p:txBody>
          <a:bodyPr/>
          <a:lstStyle/>
          <a:p>
            <a:r>
              <a:rPr lang="en-US" dirty="0"/>
              <a:t>Contact us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141" y="5169102"/>
            <a:ext cx="1211356" cy="10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kakush\Kakush_Logo\png\logo-white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50" y="4589585"/>
            <a:ext cx="1479233" cy="14792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itHub | Drupal.org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3229" r="16636" b="34732"/>
          <a:stretch/>
        </p:blipFill>
        <p:spPr bwMode="auto">
          <a:xfrm>
            <a:off x="4927909" y="4589585"/>
            <a:ext cx="1479233" cy="14792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acebook - log in or sign up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06" y="2081882"/>
            <a:ext cx="1508836" cy="15088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remium Vector | The vector image of the LinkedIn icon is a social networ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" t="4825" r="4497" b="3983"/>
          <a:stretch/>
        </p:blipFill>
        <p:spPr bwMode="auto">
          <a:xfrm>
            <a:off x="2007347" y="2081882"/>
            <a:ext cx="1508836" cy="15101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34444" y="1143001"/>
            <a:ext cx="5110756" cy="19761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3-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Input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Collect data from the external environment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Sensors, buttons,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keyboards.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24604" y="1122681"/>
            <a:ext cx="5110756" cy="1752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4-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Output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Deliver data or actions to the external environment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Displays, LEDs, motors.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03964" y="3622041"/>
            <a:ext cx="4755156" cy="19761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5- Power Supply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Provides the necessary power for the system to operate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Can be battery-operated or connected to a power source.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44924" y="3601721"/>
            <a:ext cx="5110756" cy="1752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6- Communication Interfaces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Allow the system to communicate with other systems or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Serial ports, USB, Wi-Fi, Bluetooth.</a:t>
            </a:r>
          </a:p>
        </p:txBody>
      </p:sp>
    </p:spTree>
    <p:extLst>
      <p:ext uri="{BB962C8B-B14F-4D97-AF65-F5344CB8AC3E}">
        <p14:creationId xmlns:p14="http://schemas.microsoft.com/office/powerpoint/2010/main" val="182659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18" y="-312469"/>
            <a:ext cx="9534703" cy="182033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Basic Structure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(Symbolic-Based)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0"/>
          <a:stretch/>
        </p:blipFill>
        <p:spPr bwMode="auto">
          <a:xfrm>
            <a:off x="1188720" y="2586650"/>
            <a:ext cx="9903888" cy="300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AutoShape 5" descr="data:image/png;base64,iVBORw0KGgoAAAANSUhEUgAABXgAAAHoCAYAAADzIodnAAAAAXNSR0IArs4c6QAAIABJREFUeF7s3Qd01FXaP/DpvWX6JDOpk5AeQkIgBZNACCJBlKrYWBVREBBQLKAERcUGK5Z9V1BcBKUqCFKESBRIQgqBEFIndSaZmUzvfebvzZ94ePfVXdZdXNBnzskRza/c+7k/5sRvnnkuFgMvEAABEAABEAABEAABEAABEAABEAABEAABEAABEACBW1IAe0uOGgYNAiAAAiAAAiAAAregQH19PdHr9RJIJBLWZrPhqFQqzuVyeYuKijxYLDZ0C04Jc/r0aUpkZCTZarVicTicLz093flbzSUUCqGfZQlqtZo4ODhIpFKpruTkZB9yPHbsGEkoFFJsNltAKpX65HK597cY15UrV0gul4sgEolCVqs1kJKS4r0V1/VGjPn06dOEUaNGkfr7+wlGoxFjt9sdc+fODdyIe8E1QQAEQAAEQAAEQOCPJAAB7x9ptWGuIAACIAACIAAC/w2Bn37eOnv2LMPn89GDwSAeBZMEAoEUDAZNHR0dFrVaHSgvLx8JeW+ZsLe+vp4fCoV4ZDIZSyaTbQkJCRosFvubhHYoMExPT6cplUqmx+OhU6lUXVpamhWDwYSqq6s5gUCAj8Fg3CQSyeF0Oi3FxcX+G/0A1NfXs71eL4NAIARwOJwrKyvL+lsEyzd6Xv+J69fX19NoNBpbp9MxHA5H0G63D86dO9f1n7g2XAMEQAAEQAAEQAAE/sgCEPD+kVcf5g4CIAACIAACIHDDBFB16ebNmykmkym5o6Mjtr29PcLlcnEDgQCDSCR6cTgc+jmMpNfrQ36/352fnz84evTovpycHAUGg9GUlZWZbtjg/gMXPnr0KJnBYLC2bNkywWw25zIYDDeRSGx2u92HDx8+7PwP3OKfXmLx4sVin883SavVxg4ODobl5ORULViwoJVOp9s2bdqUplQqC1gslpVGo3XicLhTn376qfmfXvTfPGD27NmTAoHAeIvFQiCTyYrFixdXSiQSU3Z29m9i8m8O/4ae/vzzzydgMJj8b7/9Nlmr1frT0tI+27JlS1d8fLznht4YLg4CIAACIAACIAACv3MBCHh/5wsM0wMBEAABEAABEPjvCKCP6n/++eeC1tbWGUajMUen00V5vV5sIBDwBoNBQygU8oVCIZLP5xPj8XhOTEyMTiaTtcfFxdUyGIy61atXt6NK1Ju1+vPSpUt0r9crWrt27X16vf5uOp1uJ5PJpyMjI9/dtm2bGYvFBm+0/IIFC+JxONyivr6+MX19fcLCwsKvFi1adI5Op2vee++9cd3d3dOYTKaORqNdIBAIe7dv36670WO64447HvX7/XOtVisNrePy5cs/5fF4yry8POONvvfNfv2VK1eOx2Aw877++usCjUbjHTdu3NoPPvigPjEx0Xazjx3GBwIgAAIgAAIgAAI3swAEvDfz6sDYQAAEQAAEQAAEblmBw4cP8ysrKxN379791I9VrVk0Gs0bHh5+Ljk5+YxOp2szmUxWBoNBplKpJXa7fWJbW1scFot1x8fHt7JYrM/fe++9E1KpFPXmveFB6a9BvnLlCsNms0lefvnlB4eGhuaiqlkqlfpdaWnpuytWrNBhsdgb3nt2yZIlCaFQ6PHu7u6cnp4eaVFR0cEFCxb8wOPxuqurq6PUanUGmUzuoVAo7Xa7/cozzzzj+DVz/VfOKS0tfSwQCNzj8XjYbDa74amnnvpEKBR2Z2RkDP0r1/k9HrtmzZrxwWBw3ldffZUzMDDgLS4ufm3Dhg316enpN3W1+u9xLWBOIAACIAACIAACvy8BCHh/X+sJswEBEAABEAABELhJBFauXJmp1WoLf/jhh5kul4vK4/GqoqOjz0+bNu2iWCweSElJcfF4POLmzZszent7x1++fHmyx+MJJ5PJPqlUuuOZZ545SCAQhpRKJZ5Op4cFAgGiy+UKBIPBoT/96U/uv58m2sCNSqWS+/r6qOh7SqXSvGjRouENx1A1MdrYTaVSBYqKikINDQ049N+zsrKwarWaIJFIUM9c1J8W9f5FPx/iVSoV3mg04rhcblAqlaKQGX0vMNJfFwW8GAxG/NRTT/1Jr9fP43K5TiaTWTFlypS3Z8yYYQoEAiEikYgLBoMhiUSCxoHO/cWwOhQKoTGh3sQ4tVqNt1qt6M8YLpcb0ul0XrR52t9XM6OAF4vFPt7Z2Tm+q6srsri4+NADDzzwHY/HuzQ0NETR6XQSFos1xOfzUbiqz87OHvZAr6sbtKG54lpaWoY9aDQajkwm45BHZWUlskJj/pf6IU+ZMmWh3++f73Q6hVwut2nlypU7BAJBO5/P17hcLiKTyQxcnY//n4X3V8eIVygUeLlcjunt7cUSCATs1fVAa/az4xuZm0KhIOp0OpxAIAhSKBQcWg+bzeaXy+Xo3v+wT/LV9cCiZyUrKwvT0tKCTU5ORkxBLBb7D3sZX70/MiWoVCqc3+8PRUdH+55//vkJfr9/QUVFhVytVluKioo2vfjii40pKSl/+Ormm+RtC4YBAiAAAiAAAiBwiwpAwHuLLhwMGwRAAARAAARA4OYWmDNnzmyv1zuvu7s73O/3Nz3wwAObZ8yYMZicnIyqSIeDRfSlUCiwu3btEmi12nsVCkVBS0vLqMTExANLly79mk6nt+n1ejqJREq22+1oIzF3KBSqW7RokeFq4PoTwtGjR1kkEolvNBr5OBzKVYNtc+fOtZeXl+MKCwtZXq+XJJVKh/vAdnR0ENA/0S5vLBaLymQy3cFg0EGlUv0WiwWPx+Npdrudgg7x+XxeFAaSSCQUzrp1Op1rzpw5wZaWFrRZnGjp0qULDAbDvTKZzMfhcCoSEhI2FhQUuILBIBmPx6PQ2W+1Wl3oa86cOe6fC0zRGHNyctCxVJRE+/1+Mg6HQ/+ODYVCITKZbEpLS0Mf4/9fgSYKeAOBwEjAG1VcXHz43nvvPcHlcs9gMBinRqMhk8nkYFhYmC8rKwvd+6eAORQK4aurq0lms5mIw+EITqcTi8fjCRQKhcRgMDwcDsfpcrk82dnZI8H3dT1wqEWD1+udb7VaZQKBoOOpp57aw2azW1FfZa/XS3O73T6r1WpBjmFhYR5k+fcmKCBdv349nsvl4sViMYXBYJDweDyWRCLhfD4fjs/n+5hMpkelUjl/LoRGc6usrCRiMBiGx+MhOp3OAJvNJlIoFEIgEHAGAgHXyDr+3L3R8/npp5+S6HQ6gUgkomcAh4JlIpGIjLx2u93xS+Pet28fCszxMpmMzOfzaVQqFU8kEpG7/eDBgxMDgcDipqYmpk6nU+bn53+wZs2ayzExMTe8N/J1LR4cBAIgAAIgAAIgAAK3qAAEvLfowsGwQQAEQAAEQAAEbk4BFM41NDQQ/vKXv9xlsVhmNzc3x/zYd7R1+fLlH0yZMqUvJibGcnXkKOAlqlQq7+eff05wuVxpfX19GQMDA6NlMtnZ+fPnVzmdTnVDQ0MkFoudVFdXF6vRaNDGVHuefvrpjpSUFDu6Dqq0VKvVlJdffjlTp9OV+v1+WigUUqOes++//75RpVKx3nvvvaJgMBidkJBgQFWkAwMDrI6ODprNZiOGhYWFoqKiBrOysrojIiJ6mpqaqC0tLRP0er3AbDZTULhLoVACQqHQFxMT0zJ//vxLwWBwAJ3n9Xolzz333AKtVjsfhZBsNrtHLpdXKJXKYF9fHzkQCKDqY79YLHbGxsZemjlzZnMoFNLm5eW5RsaO7tfZ2SmrrKxMaG1tTUXVzn6/H4WTWCqVimEymZiEhITLOTk5LVQqtfPOO++0j4SSCxcuHK7g7e3tHdfb2ysrLCzc/9BDD1WSyeTur776Kqq/v38Mg8FwslisvqSkpLMLFixAwbhfq9XSKioqwnt6etIvXrwoUygUAo/HE8ThcCEmk4mLjo42JCcnD0RHR6P7qkaNGuX4Z9W2I0/jo48+er/T6ZynVCpTWCyWZ8yYMS1Go1GtUqnMRqOR7PP5gng83iOXy1VpaWk9ERERbQUFBXqZTDZssnfvXtKPfYzDDhw4kNjb25ul0+mG14lAIPj9fj/q2UwJDw+3SKXS/vz8/NqCgoJBuVxuQyYo2MVgMOQ///nPCXq9Pu3ixYvhBoOBGQqFgmgtUGDPZDIdfD5/oKioqCkuLk41ZcoU1Jf4p+C8vr6eXVtbKz58+PA4s9kc4fV6CW63G90cx2KxggKBoGfOnDk10dHRmqKiIsu1AfHRo0cFzc3NsjNnzmSazWaR3W4nozkxmUxfUlKSJRgMJlgslokGg8HtdDqvJCQkvLthw4aWkbnfnH+jYVQgAAIgAAIgAAIgcPMLQMB7868RjBAEQAAEQAAEQOAWEkCBa0tLC2Hbtm1FQ0NDU8+fP5/j8Xgs6enpR/h8vorFYpni4+N9ERER3ri4OA+dTh/yer2WQCBAP3v2rEylUiXz+XzFrFmzunQ6nf3AgQNoI7GSb775ZoJOp2MXFBT8berUqTULFizo/v/5bojY1dUVtnr16jvUavVjRCLRTyAQrhCJxHfeeustg8lkEm/cuPFhr9ebLZVKDSQSCYOqedHH/a1WKwFVzTIYDCOHw1EFAoEWr9dLDAQCRTabjW6xWAJ4PJ6Ew+HIWCyWLhKJGjMyMn5gMplV06ZNMwQCAf7atWsf0mg096OeswwGwz5q1Khug8Fg0Wg0qNqYhqqB8Xg8PTo6+mx+fv5pOp1ev2DBgiEUmJ48eZLd0dER3tzcnKNSqcbo9fqMUChkQ1WmKJTE4/FMEokkEIvFl2UyWUN4ePj38fHxyhkzZgxvyrVo0aL4H8NstMnauP7+ftmECRP2LFy48ByRSDR+/PHH+T09PXex2WwLm81uTE1N/XTmzJmq7u7uYF1dXVx3d/dojUZTpNfrpRaLheFyuTQ4HA5V7jLodHqAwWCYo6KiKhITEy+w2eyuuXPnXldP4bVr195lNBrvbmpqysdisTyRSISqppVer1er1Wo9Ho+Hisfj+SKRaEAqlbakpaWdyM/P7xgzZoxu586drMHBQUFnZ2eC2Wwe63A4JrhcLq/X63VddWEEAgEBqkpmMBiqpKSkk5GRkRdXrFjRsW/fPr/NZqN5vd6oixcvFhgMhkKbzcbxeDz4UChk9vl8ZL/fzxguz6bRNBEREbUCgaB24cKFl0aNGuWqrKzEWK1W6vHjxxOGhoYyUHsRv98vwGAwVlTB6/P5SEQikUWn05VRUVE/CIXCi5MmTeqkUqnO4uJiP/rFxksvvTRmcHAwt62trRg9D1gsFj3XDlSULZVKUTWx1GAwJNBoNDWFQqnl8/l/3r59exsWi/2pdcYt9FcdhgoCIAACIAACIAACN40ABLw3zVLAQEAABEAABEAABH4vAijs+vjjjyNbWloy9u3b9yeLxZIaDAYDUVFR5pSUFPOoUaMsMplMJRaLO5hMZkNRURH6CH/gs88+w7e2tlK4XK47Ozvbgz5+v2/fPr7f75evX7/+EbvdnjNhwoQfEhISTqxfv/4Iqp6sqqqi4nA4KQoWr1y58kRcXJxWKpXW4nC4d9esWWNWKpWy1atXL7VYLMVX+/tq0tLS+shkssLpdGJ0Ot1ohUIR09vbKwqFQoawsDBLWlqaUyAQKHg8nsLj8QhbWlria2trxzEYDKtUKm2Li4v75Nlnn21C4fLatWsXqNXqh/r6+rhYLNYZFxfXJZFIvk9MTGzy+XzRjY2NmRcuXCiMiorqSUtLq+bxeDveeeedK2gTtiNHjqSi6+7fv3+Gx+OJYLPZqP/wyTFjxjRisVjs5cuXR/f29k51u92oRYTq9ttvP5yTk1N71113taBnZfHixfIfw9NHurq6xvf29kYXFRXtf+SRR6rxeLx506ZNxR0dHfN4PJ45LCysbvz48X9ZtmzZ4Llz5yi7d++e097ePqmxsTFDIBDYkpOTO5lM5lGBQIBaBaSfPn16XHd3d0J2dvbZ1NTUbwkEwldvvvnmcKj8z14ffvjhhN7e3inHjh27y2AwxPj9fmxiYuKZ8ePHV+FwOAWq6B4YGJiGWmDgcDjtnXfe+fmdd95ZM2HChI4vvvgis6mpKefYsWOFXq9XRqVS6QkJCQ1JSUlXqFRqn8vlEtlsNjS+dJPJxIyNjVVIpdITb7zxxtfolwgffPCBJBQKzTx79mxBV1dXWk5OjjItLa1dJBJdsFgsXK1WG9fU1BSv1+tRoG0Vi8UHP/rooy89Ho9BqVSSKBRK5Pr168uUSmUJi8UiC4XC/uzs7O+ZTKbXZDKxW1paCoxGo8hisXjlcvmxRYsWnUTV0lOnTkU2uClTpjxks9lm9vX1xaKq6alTp57C4XB9SqWS2NHRMdNoNI62WCxRKSkpilGjRp2RSCTvvfrqq+0Q8P6zpwq+DwIgAAIgAAIgAAL/WAACXnhCQAAEQAAEQAAEQOAGCJw+fZpx9uxZyeHDh8v0en2+w+FIZrFYlLCwMCyLxfJSKBQjFosd8Hq9qIJRERcXNxQbGzuQm5urFAgEjvj4eA8a1qVLl+gej4e7cOHCJS6Xa0pkZOQAl8s99tRTT32Sm5uLNgNjmUym9K1bt95RV1c3LyMjoyEjI6MStWiYMWOG3263x6xevfpJi8WSJxAItEKhsCE5OfmsSCRS43A4bE9PT2J9ff3EgYGBSaFQyM1gMLozMjIq4uLimuVyeb/BYODU1tamtra2TvN6vQI8Hu8ePXr0X1atWnWeSCR6Vq9e/aBGo3lAr9fTcDhcf3x8/OmoqKiqsrKyNp1OJzx9+vT49vb2mWQymcJisbSjR4/+fOrUqXWRkZHqnTt3lvT390+uqqrKCYVCTrlc3hAREfHdzJkzm1DP2QMHDiT19fXd1t/fnxkKhdjZ2dm1Uqn01IYNG75Bm30tW7YsJhQK/UmhUOQqFIq4wsLCfY888kgVnU63bNy4saS9vX0+n8+38Hi88+PGjXt/4sSJ9tbWVsnnn39+v0ajyTWbzWwOh1OfkZFxCoXiqampDq1Wm/DZZ59NVyqVk2JjY7ulUun3Y8eO/SwjI2OouLgYVSUP//z8S5uvbdu2Lb+trW3yoUOH7nI4HDwWi6WJioo6WlpaWsnlctU1NTURPT09KAQeFwqFuAUFBWdGjRp1+tlnnz31xRdf5Dc3N0+oqKgoQNXZEomkPyYmpjo3N7clPj5er1arhYODg0lbt26922g0JonFYl14ePjXr7/++k4ajaZ/5plnYoLB4OMdHR2oIlpWUlLy/eTJk6vi4+MbVCoVsbW1VXj58uVEk8kkQr15w8PDz27YsOE7CoVieOWVV8JRpTiqvjUajaiK/GJERER9fn5+lVgsRv1+aadOnUpVKpXZZrM5PzEx8ewdd9xxisFgnEftQgwGA3fNmjWPWK3WUiKRqOfz+XVlZWXHBQLBUENDA7m2tra4v79/ksFgmDx69OjelJSUKqlUuuXll1/ugID3BrwBwSVBAARAAARAAAT+UAIQ8P6hlhsmCwIgAAIgAAIg8FsKoH6qbDY79uDBg+MaGxtv12q1UWazWejxeGio/y6JRMJyOBybSCTSJycnt0VFRdWlp6d/z2KxVJMmTUIBMGrBQNBqteT77rtvkd1un+F2uylkMvnkhx9++Ge0eVhraytPo9FMPHLkSGF1dXVBTk7OwXvuuec4BoOpjYqKovp8voTnnnvuMZfLlZKbm3tBIBAc3rBhw5fI4cqVKyQul8tesmTJfTqd7vGr/WEbJk+e/M7ixYsVQqHQjvq6vvLKK8low7iampqx3d3d4vz8/I8XLVpUxWazTU8++eR9Q0ND81FrCBaLhVpHfJSWltaVk5NjxGAw+M2bN4/2eDxzz549O3ZoaIhfUlJy6rbbbqtKSUm5sGHDhvlqtbpsYGCAwWQy65cuXfo5j8e7UlxcrELjO3/+PM/tdkeuWbNmoc1mu00mkxm5XO7hZ5999i9oA7S//e1vqD/xQ21tbfkKhSI+Pz//i0WLFp1js9nWN998s7Stre0+oVBo4XK5tWPHjn1vzJgxxM7OzvSPPvrobpfLFZeYmKjl8/n7nnnmmS/QxmFoPTAYDGv16tWzzGbzXahNBJ1Ob5oxY8bupKSkvoKCAlThO/Lzc+jnQt4tW7YUdnV1lR46dGgqlUr13nHHHWeZTObX69atq0JV2ufPn2eSyWTR4sWLF7rd7knx8fFGkUj07bPPPvvJ999/P669vT2npqYmHfXJffjhh88SicQmkUikIhKJOKvVGmY0GsPLy8sXWyyWAjqdbhWJRIfefffd7VQqdeiBBx6IC4VCK81m82i73c5GgfecOXNOE4nENlTVLBAI/F6vV2q1WoUGg4FFoVDUqampqDLYunjx4tGBQGAJHo8fRaFQ8Lm5uZ/OmDHjB5PJ1BMMBodbKKAN8FatWlX64wZtz8bHx/dkZmaej4iI+CYmJsZjMplGlZeX3zM0NJRcVlZ2uKCg4DulUllVXl4eRH8PBAIBd8mSJbP7+vqeS05OHoqLi6uXSCTvbtq0CQLe3/JNCe4FAiAAAiAAAiDwuxSAgPd3uawwKRAAARAAARAAgZtBYO/evajfKevbb7/l19fXS+x2OweDwXCoVKrA7/fH+ny+DNQXFW2eFQgEgkQiUc3lclvFYvGJzZs3V6EevEeOHAmsW7cOt3TpUtRjt7SpqWkMhUJp+OSTT97ncDiOPXv2iC9fvnz/wMBABqrwTExM/GTZsmXfMJnMPp/Px/f5fCmvv/462vgrsrCw8ERsbOzpxx57DIWNqIEvsb+/n7F06dL7LBbLomAwGMLhcHVZWVlvPPHEE32oihj1FH7ttdeGA15UadvV1SUuKCjYtmTJkmoymWxdvnz5fQaDYR5q7cBkMivz8vLenzdv3tDVc7G7d++O8vl84ysqKmagvrKJiYmK2NjYxvT09KqNGzfeqVKp8sRisYnH452aMWPGtqioKGN2djbqW4vp6emhoFYEb7311pNWq/UOk8lEZDAY361du3Ybk8kc/OSTT3jBYHABCng7OzvlhYWFXyxevPgsGtc777wzuaOj4z7UgoHL5Z4fM2bMn0UikVSj0ZRWVFSMdTqd2JycnNMSieS70tLSquTkZP++ffuwY8eOJb755psJbrc7AY/HE5lMpqGoqKg5NzfXKhAIvCqVCm1WhpFKpUFURYwYR75QX+HNmzeXaDSaKWfPns0lEAjaWbNmHWIymbULFixArQhC9fX1RL/fT33llVeedLvd030+H57H41W99NJLuwYHB31NTU348+fPc9LT0yl33303CvfpDoeDisLytrY2UVtbW3R1dXWOy+USx8XFaWQy2Zevvfba31DA++KLL0oIBMK8xsbGgp6enhQU4KK+z6glR3x8fFd2dnaPSCQyEolE+9DQkJtAIFjy8vJsOp0O//jjj4/XaDRLqVSqHLVnyM7OPp2QkNDucrlMBALBRiKRXHa7nXr06NGs2traWXw+Xy+RSC7KZLKPeTweyWAw3FlTUzN6aGiIWFhYuO3++++vuv322/uu/pICV11dTV63bl2ZzWZbSaPR0MZ9bRKJ5M/btm2DFg03w5sVjAEEQAAEQAAEQOCWFoCA95ZePhg8CIAACIAACIDAzSZw9SP8+IULF/JQa4WoqKggk8m0xcTEaFNSUvBer5fW39/PP3Xq1Ki2trZxBoNBaLFYhE6nMxZtZEahUDyxsbG7H3300cNUKrV7ZEOxbdu2ZTY2Nk44fPjwLA6Ho37hhRf28vl85fHjx9nff//94kAgICOTyU6RSPQ/mzdvPtbb22vH4XASVLn77rvv3ov6t95+++0HMjMzq6dMmdKM3FDYKBAIGMuWLZtvNBofQ0ElDoerjYmJeW379u1KLBYbuFrBm+r3++89f/58tkKhEObn53+0ZMmSGiqVav9xg6/5Op1uLqpCZrFY36Lev/v27bNcDZCxTU1NApfLlbBz584HTSbT7agKVyqVNqWlpVW++uqrt/f392dlZ2f3ikSir5lM5gfl5eX+kTVF98ZgMISnn356uU6nu+vy5cs8Op1+Zv369Z+EQqGuQ4cOoXD84Y6Ojryurq642267bTeq4GUymaY333wTtWi4H1Uhh4WFnU9LS9vE5XKTTCbTzNra2lE+n89YVla2Ny4urmbixIlXrn2OlEol1el00l0uF9nr9eJQ8L1nzx52c3Mzx+l0ktAa02i0oMFgCDocjqBMJvOIRCLD/fffP9De3l5iMpkmX7x4cTSJROp69NFHdwqFwvYxY8YMXnuPefPmPeVwOOaoVCqOQCBoePPNN3eTSKRek8lkPnv2LM9qtUb6/f54PB4fg8fjBRQKBafX63kDAwPhly5dEjscDnxCQsKATCY78Morr3zqcrl0x48fp6Ew/dSpU3nt7e3jPB6PmMlkkhMSElCbij4Oh9Ptcrm6fjTrp9PpGi6Xq1m0aJGeSqWSFi5cWNDb27uUTCbHMZlMWnx8fIdIJBpCbTtCoRBaTxS6k5qbm6Pq6+szORyOlc/nN4eHh79HpVLDzGbzY52dneEmk8mUm5v75zVr1tQlJiaiKu7hFwp6H3roodJgMPjkwMAAy2azKSMjIzdt3LgRtZ8YbkcCLxAAARAAARAAARAAgV8nAAHvr3ODs0AABEAABEAABEDgZwVQaMpms6lvvPFGsdPpLAgPD7czmczmUCh0bN26dS60GdWxY8cIx44dI3d0dNBZLBadTCZL/H7/5K6urtyOjo70lJSU02VlZceCweCptWvXDqAbnThxQrZ///7sI0eOPB4VFcWYP39+m0AgqKypqXEeOHBgIZfLpebm5nYSicSd77333hlUXVpXV4c2xJK//fbbD7rd7ojS0tKvMjIyasrKyoYDXtSigUwmc1atWnWPwWB4NBAIBFBrB4lE8tqBAwdQm4RgQ0MD4ciRIxkul2vBhQsXMvr6+tjjx48fDnhpNJpj9erV9w4NDc3lcDgGKpV60u12bz5cyD6GAAAgAElEQVR16pRlJOhub29H4XX81q1bHzCbzVPi4uIMUqm0MS0t7cSrr746fWBgYHxKSoqax+Md4vF4m/8u4CViMBjK888//6RWq72zubmZS6PRfnjllVe2ogLf3bt3s7FY7KOdnZ3ju7u7Y4qLiw888sgj50gkkv7Pf/7zpM7OTtSDFwW8tSkpKZuFQuEoi8Vyd21tbbLP57OWlZV9FRkZeba4uPjitYuJqpYrKytxTCYTq9fr+S6Xa9SuXbsmtLW15ZjNZgYWiyWwWCyf1WrFu1yuIArvxWLxubKysv2hUChfp9NNbG1tTcHj8Z3333//DqlU2pGSkqK59h4zZ858yul0zh0YGOCJxeKGd955Zw+VSrW0trYyGhoaii9cuBB/+fJlEZFIJFGpVByXy/UJBAIsj8cjdHR0iKxWKxH1NBYKhV+99NJLn+JwOE1TU5PH7/ez+vv7E1Cbhu7u7lydTpcwNDTEtNlsRLfbjX72d3A4HF1qampvTEzM6cWLF5+h0+nuxYsXj1Uqlct9Pl8cFotlhoWFoeDXhjbDCwaDXtQnl0KhBN1uN1Wn03FRoC+VSq+EhYV9otVqxTab7cmuri6J2Ww2FRUVvY96NCclJaE54662tQg88cQTxRgMZmFNTU2URqPR5+TkvLFt27ZLKISHtxMQAAEQAAEQAAEQAIFfLwAB76+3gzNBAARAAARAAARA4P8IoNCUwWDQH3744Tk2m+1uPp+PNi6rjoiI2LZp0ybUwxV9pB/9DIaCL4xCocDX1dUxOzs7M0+fPj3lypUrc+Pi4lAgeA6DwXz28ccfK9BxFy5cEHz44YejT548uTgyMjKqsLDQERERcaq3t9e4c+fOeRwOx3TvvfeeDAaDFS+99NJwReq5c+eGK4Nfe+21BT6fTzplypRDaWlpNXfddddl9H0URlOpVOaLL754j8ViWehyuUKBQKAuJibm9S+++EKJAt6Wlhbi7t27M+12+yOXL19Gm2zRCwoKtv7YMqIWbbj29NNPz9NoNOgj+yY6nY423dq0a9eu4QpeNMeamhqpz+cbvWPHjtk6nW5CSkqKKiYmpiElJeW79evXz9BoNAWJiYkmPp//dWFh4Ttz5szxXjXCqFQqMpvNpq1bt26JTqcr6+zspNNotO9ffvnlj/1+f9/+/fu5GAxmUVdX17iurq7I2267bd9jjz12lk6nD6FN1hQKxQN8Pt/G4XDOy+XyTTExMXEmk+nOc+fOZaLQcvr06ceio6MrCwsLa1GlMBqvQqEIolYENpuNisVi3X6/n+1wOEbt3r0bXW+C0WhkBoNB5BZCVbR+v98rl8vbwsPDUauHvRaLpdhgMExpa2tLJZFIivnz5+9CAX9eXl7/1XYF+N7eXuLy5cuXORyOWTqdjimRSOrffvvtPTqdjtfY2Bj7ww8/FOp0OrHT6US/LOhhMBj9Xq9XJRQK3REREQSlUllst9tRv11Umfv1c889t4NAIGjkcrlDrVaT+/v7uSh0/e6772KUSmWk2WyWuN1ubiAQ4IVCoehAIEDz+/32yMjIr95///39WCzW/MQTT2T29fUt5/F43LCwMA8Oh7sUCAQGHA4H6k2MIxAIGDwe70EhMapijomJ8cXExOgZDMbZ1tbWeL/f//ilS5fidDqde9q0aX9ZvHjxufT09N4RVwwG41+2bNmkQCCwuKamRqxWqzU5OTnvvP3225fi4+Ot8FYCAiAAAiAAAiAAAiDw6wUg4P31dnAmCIAACIAACIAACPxiwFtaWvqAxWK5j8VioUrLqpKSkk2zZ8/WZGVloY+jo9YDKOBFX76WlhaszWYLe+GFF+7o7u5eJRQKrUKh8BIej3/v0KFDLegmZ86cCduzZ0/y999/v5DP56f9GFiyIiMjzzkcDv3+/fsnksnkpvLy8o9DoVDn3Llzh6tFUcBrt9tjXnvttYc8Ho9s2rRpX18b8KIWCFqtlrJ8+fJ7bTbbIpvNhvV6vQ0JCQkbd+zYgQLegEKhIO3YsWOM0Wh8tK2tLRm1LygqKkI9eOv9fr9v9erVcwYHB+8Wi8VWDodTkZSUtPnVV181jYS033zzjdzj8RR/+eWXpRqNJjU7O7slISGhYdSoUWgDrru0Wm1RXFycl8vlnigpKdmckpJiT09PRyEvxmg0Us1mM+eNN954Qq/Xl6rVaiyDwTj94osv/o1AIKg+++wzAQ6HW6JQKFDAG15YWIhaW5yh0WhDb7zxxmSFQvHg1YC3JiIi4p2EhASZ3W6/vbKyMg/1H0YboEml0lPZ2dlnRSIRCa2HyWTy19XVSSwWi8jv96P+szgWi8U/dOhQXk9PT47RaKR5vV4SDofDud1utI6u1NTU+ri4uLNyubzCbDbfgfrRtrS0pFOp1P558+btZ7FYtcXFxe0oMEehtcfjYS5btmyx1Wotc7lceJFIdP6NN97Y3dzcnHfhwoXxBw8ezCCRSISkpCRzTk7OibKysh84HE4jk8l0qlQq+tatW1dardaJNpvNzWazjy5ZsmQXjUZTe71et8FgYOt0OoJGownFxMQ4f1xLis/nkzmdTsHAwIC0urp6enNzc/q5c+fQ87N7586dn4aFhWkWLFiQ1tvbuzwtLQ07fvz4vqioqK8mTpx4kc/nG/R6PdpfDT3Hrn379mEaGhpIP4bxzIiICKLP59Nu3749A4/HP/jdd9+N0Wq1pFmzZm2fO3cu2iywJSsrCwXneLVaHXz11VenuN3uZS0tLagKuHfMmDHvrVy58vL48eMh4IX3UhAAARAAARAAARD4NwQg4P038OBUEAABEAABEAABEPh7AfTx/paWFkJ5eflEk8k0raurK4dGozknT558Ki4u7twDDzxwic1mo5AXbdCFWgAQ2tvbme3t7al79uyZXFNTMy8hIeFKVlbWDzgcbs9f/vKXbnQPVBn82WefhatUqimDg4NFOp0uTygU6thsttVisWDxeHzF8uXLtwWDQev06dOHNykbCXjfeuutBahFw9SpU7/Myck5P3ny5Fb0/dOnTxOkUilt5cqV91oslsc8HrSnWqg+NTX1zcWLFyuzsrL8vb295M8++yzLYrE8cunSpaTu7m4q2mRtxYoV57FYrHPt2rX3qNXqeVgs1s9ms8/fc889n6SlpfWMGzfOrFQqWbt27RqnVCrnKRSKaKvViisoKDiel5dXJRaLL2/fvn22Xq9HoXYEi8XqmTlz5rc8Hq/6gQceaEM+R44ciTSZTKj6d7per08RCAQDXC73+PLly3eZzWbHiRMnorFY7NL29vacjo6O4YB30aJFZ6lUqhH14L26yZqVx+Odj4+Pfzc7O5uoVCozvv766xlerzcuNjbWEB4e/u299957hMPhmPl8vstisWDWr19fZDQai/R6vQuPx/fOmjXrfEdHB76+vp5pNBpRH2UcHo/HejwebDAYDKSnpxvkcrkuMjJS4/F4bh8YGJh+6tSpCTQazVdaWnqBz+cfuu+++35wOp3uxsZGgc1mS9yyZctsk8k0Jj4+XoU2envyySd3f/XVV3N7enqmnjlzJkUmk9lnzpzZHhkZeSonJ+cCm8029vT08NRqtXzLli1zNBpNBo1Gs4jF4oMbN2781Ol0Dn3wwQeoZcUklUol0+l0tAkTJrRMmTKlXyaTmUkkEnZwcJDT1NQ0u7m5Oee7774ThYeHH9mwYcNuKpWqWL9+fYLVan3SYrFEoocAPa8lJSXVycnJjUQiEfXhDRGJRPIbb7whb21tzWWxWISwsDAjn88/xWKxcDabbcznn38+02KxpBcVFV1EPZbvvffeYywWyz0wMIA28wv/9NNPS1taWh5kMBiobUmTVCrd8sILL7TFxMS44Z0EBEAABEAABEAABEDg1wtAwPvr7eBMEAABEAABEAABEPhFgc2bNyf19/eP/+qrr+7B4/Gy5OTkQYFAcAZVroaHhw+JRCInkUgMnTp1iq9UKqVutzuzu7s7rb29PWnUqFGnpk+ffjwUClWXl5cPjdxky5YtLBqNlrZr165ply5dug/1Y0UVqlKptIXNZh/eunXrDhSMolYAVwNcsdvtlr/11luogldaWlp6MCUlpXr27NlN6PuhUIjQ0NBARyEtCnh9Ph86r04ul78x0qIBBbxffPFFptVqfbihoSG5s7OTmpeXt3XFihU1dDrdvnr16vkajeZ+i8VCotFoittuu+1oXFxce3R0tM7hcIhrampyWltb73S5XGjztP68vLzPZ8+eXdvX19ff29s7WalUTjl58mQujUYj5OTkoLDzZEZGRqPX6w21tLSgj/znVFdXJ1mtVtqYMWPqUVuKTZs2HUHh+LPPPos2S3sS9cZta2sTo03WnnjiibM0Gs2EWjSggFcoFFq4XG5tRkbG+8XFxdbOzk7hgQMH5lssljy/38+PiIioKykpOSWRSDpDoZC9q6uLffr06RKDwVCEwWBQ6SoKxHfNmjVLez1B5MaNG6crlcq7jhw5UkgikdCY1RKJ5FhycvI51GNXrVZLDAbD6IqKijFmszmspKSkZtSoURVPPfXU0Wefffb+gYGBO2tra8fExsa67r///g4+n18tFAq7jEYjobu7W9bf3594/PjxcXq9XhIREaGPiIg48Pbbb39CpVKHXn/9dTEOh5vd2tqaqVKpIhMTE1tTU1PbMjMzOzgcjttut9NaW1unoD7P9fX1XJlMdvzpp58+EAgEWr/44gsJBoO55/z58zkajSayuLi4NTs7uzE5Ofk8mUw2m0wmVM0tuHDhAurtWyIWi01SqbRVJBLtnjNnzmBfX1/Y888//7Db7Z4aExPjiYyMbJowYcJJNputNxqNaLO91KqqqrzW1tZJSUlJarlcfl4ikWzZuHFjO+rzC28lIAACIAACIAACIAACv14AAt5fbwdnggAIgAAIgAAIgMAvCpw6dYpXUVEh37dv36M2my3H6/Wy4uPjtZmZmb3JycmXY2JidMFgMHjw4MEUFH719/fLUEsEPp8/KBKJPl+wYMExm81mWrZsGar2HX4dPXqUTCaTxeXl5XcqFIonA4EA6klrHTdu3A8ymezYW2+99fVIuHs14JXa7fbk119//QGXyxVZUlJyMjY29vQTTzyB+vsOV/BKJBLqihUr7rHZbI+h/qp+v7+WSqW+WlVVNYjFYlGfXsLx48czvF7vg7W1tWmdnZ2MsWPH/s/q1auraTSaa+nSpSiUfFCr1XJJJJIzNja2Mysrq3f06NHGoaGhqIsXL8qqqqoiIiIiuhMTE+uioqL2zpkzpyU5OdnxzTffxFy8eDGzsrJyjsViSXC5XDS0UVxubu6gz+fD1dfX88+ePYsqSr10Ol05ceLEo5mZmXXz58+/gsLp5557Lslmsy1ub2/Pam1tFU2cOPGLVatW/UCj0fRr1qwpHWnRwOVy61DAO2vWrL7q6mp8Z2fn7CtXrtx+7ty5XLlc7iwqKupNSkqqJRKJnpaWluTq6mpZZ2cnMykpqS46Ovo0h8M5vHHjRuu1tr+08KtWrboXVTSfPHkyy+VyMblcri09PX0wMzNzkMvlDimVSmZTU5N8aGgI6/P5NNOnT/+ytLT0fElJScuWLVtKLl++PPnYsWNTRCJRWG5urjs1NbVbKpWaVCoVs7a2NqyqqopnNBoFBAKBgJ6nyMjIA+vWrfvE7/drjx07xsDj8fnffPNNUWtraz6VSsXExsaiiu4+Pp8fsFqt1KNHj8YrFAqO0Wj0yeXyI+vXr/+SQqG09/X1oXYLGVu3bp3a29tbyOfzcQkJCaaysrIuKpVqNRgMobq6uqjGxsbIK1euRKSmpjYWFxf/gKqTZ82a1dva2hp6/fXXH3S5XHeZzeYImUzmmzx5skYgEPQYjUb3/v37R/f29sYajcaI9PT0/uTk5OrY2NgPlixZ0iIWix3wVgICIAACIAACIAACIPDrBSDg/fV2cCYIgAAIgAAIgAAI/KJAZ2cnedeuXbxvvvmmwOVyJft8vgihUBjG5XIpYWFhWjwe77Tb7Riz2Sy0Wq1ss9lsCgaD/RwOpz0sLKz+nXfeadu3b5+/vLwctXIYfqFANjo6mrFs2bLpOp1uhVarZXi93qGCgoI96enpZ9asWXPx2gF9/fXXMQ6HY/Trr78+3263o4D3O5lMdvLFF1/8buR6QqGQsm7dupkOh+Mhu92O8/l8F3w+39sNDQ1qdAxqOfHKK6+k+Hy++Q0NDSldXV2MjIyM/1m/fn0tDofzPf3003N0Ot0cq9VKIZFI1ujo6G4GA+WMeAba2AvN0Wg0Wrlc7oX4+Pg6gUBw8YUXXtChlg41NTWsurq68Lq6ugKtVjvGZDKlSiQSb1hYmA+1BDCbzXiNRkMkk8moQrkpLy+vbuzYsf0lJSUGNK4XXnhB7nK5Huzo6Bjd0dEhyc3N3bNs2bJzaMO5NWvWlPT3988XCAT2sLCwC6mpqVufeeaZ/o8++ijo8XgyGxsbx1+4cKGYw+HwRSIRnkKhKNF8vF6v0GQyWY1G44BMJquVyWRNbDa7vby8/LqqTJctW3a3xWKZfvHixXiPx4P61prDw8NxbDYbGwgEvDabjWA0GhlYLFZBoVAuFxcXf3/XXXd1JyUlGbZu3RqDwv6GhoZJeDx+FJvNlojFYgtqc+ByuUhms9mj1WqdZrNZdDXc9wqFwmPr16/f5Xa7NQ0NDUEajSY9fPgw+oXBaBwOl8xkMvkymcxFJpMxPp8PVQHTrFark0Qidctksh9Wrlx5xmq16ng8XsjlcvHffvvtjMHBwUwWi5UcFhYWJhaLfT6fz+90OtGmclQU1qpUqiGpVHopNze3icfjta5atcqExWID06dPH+tyucYbjcaxbDYbtYAgUigUfSAQcAwODjKGhob4JpNJxOPxzFwuF22u9pcfK8A7rqcyGt5qQAAEQAAEQAAEQAAEflkAAl54OkAABEAABEAABEDgBgmgEPLixYsslUol0Gg0shMnTmQqlcoUDAZDdDgcBJPJhOfz+d7w8HB9enp6VWZm5mWRSNRTVFTkxWKxPwW7I8ND10PnPv7449McDsdTbW1tNJ1O15+Tk/PuCy+8cCkzM9N87VT27t0bg1o/bNiwYbbNZouYOHHimYiIiIo333zz9NXwFm1+RV67du0Up9M5EwW8Ho/nCoFA2Hrs2DHdyLXWrl0bHwwG72xubh7V19dHi42N/dubb7550e/3Bzds2DDV4XCU4vF4FMxqExMTOyoqKhK6u7tHofGKRCJtSUlJM4fDqSkpKbmcnJzsv3ZuI1XJJ0+eHIM++t/f348qVOkYDMbP5/PtcrncLJPJKktKShowGIymuLj4p36ta9asicBisWUKhSK1q6tLkpKScuixxx6rIxAIjnfffXeCTqe7SyQSObhcbnNcXNyepUuXos3nAi0tLfTq6urowcHBgkuXLiV2d3dHO51OLAopUZgaGxt7aerUqbWBQKD54Ycf/snheh6TlStXFvt8vnxUZUsikQJobbu7uwWDg4P8oaEhOg6HC3I4HEdCQsKZ6dOn1zGZzN6SkhLbiMmmTZu4VCp17A8//JB9+fLlMXg8Hu3nFiSRSN6oqKiB/Pz8np6enkilUinq7u5mstnsqldeeeUwkUjUjGxW1tjYyFEqlRFffvnlHYODg+kajYaF+gaj69DpdKdQKOybNGnSedTaY86cOajHc2Dk/hqNhn7y5ElJXV3dlIGBgdSenh6Bw+EgBQKBkEgkMkVGRqJzzrBYrO6SkhLttSbolxq7d+8O7+rqKhkcHExSq9VidG20OVxmZuZAKBSiDgwMRKjVaozJZOoVCAR/O3fuXC9yvx5bOAYEQAAEQAAEQAAEQODnBSDghScDBEAABEAABEAABG6QQCgUwjY0NBAGBgYoQ0NDtOPHj4cNDAywKRQKEQWKKpUqiD46j6pWs7OzdUlJSRYSieSYM2fOT310rx0aCkybmpqoO3fuvN1utz/Z19eHNmlTiMXiLS+99BLqmeq79vgTJ07QBwYGuHv27EkPBoPc7Ozs/oiIiN4nn3yy72rAi62srMRXVFREeTyeeFRd6vV6DQQC4dJHH300vFEbepWXl3NoNFp0b2+v0GAwUPl8/sWnnnpKg/rk7ty5M9blcsXg8Xg/Ho+3SSSSoRMnTjB6enqYaP4CgcB9++23W+h0umHFihUogA5d2+oAzamhoYGyd+9ebn9/v7ivr49kMplQ5SdWJBIF5HK5VyaTqTMzMw0Wi8U9d+7cn8LAjz/+mOn1euV9fX0C1MIgJiamDfWDRS0ddu/eHeV0OlPYbLaXRqPpBALB5YcfftiO7o3aO3z00Ud0tVotaG1tZSmVSobT6cShkJNIJPpiYmLM06ZNM/D5fMsdd9zxU4uM63lMXnjhBUkgEBAODg4SUcArFAo9PT09ZI1GQx4aGiKg+4eFhfkTEhJ006dPN8pkMgfazG7EZO/evSSdTsetqqriNjc3c9lsNolMJqPN3LwRERH2rKwsu0qlog8NDbFsNhtHIBDoHnnkkR6/32/Jy8tzoTGiDfkGBwep+/fvjxgaGuJqtVoSFovFX72Ok8Fg2EpLSw1RUVGWO++8E7VH+GlNUJW4TqejnD17VqLX68OMRiPTbDajdhIoqHWJRCLLjBkzdBKJxH5t2I7uu3fvXnxfXx+lublZjManUqkodDodx+FwggkJCTYcDkdAVedWqxU9/04+n9+2d+/e62p9cT32cAwIgAAIgAAIgAAI/FEFIOD9o648zBsEQAAEQAAEQOC/IoBCTwwGg6+srMQUFxejjceu64WCNwwGQ8HhcGF79+6drNVqHwkEAqitw+VgMPjR4cOHe37uQuh+R44c4QUCAapUKkUBoDM7O/un8Bad09PTQ1Gr1TS/348PBAI+nU5nuzZIDYVC+IaGBjK6hslkQoGjaSTcq6+vp6H/TqVSgyhYTU9PR6Www5u8/auvqzaY9evXY9etW4eqlUd+Vv2pwvTaayITJpNJ93g8ZLfbjVo5WPPz89HcgufOnWMQCAR2MBgMeTweFNKaf8776j3RfYbv9e9Wk161wmVlZf3smP9VExTW0mg0XHR0NHpWUPCPnLEKhYKEQm2hUIgqvb3Jyclu1Pbi2utfrfgeduzt7UUBL04ikXiud45oLiqViiSVSoOo/cO1QfT1zuMaDzQ29AsPvMFgIInFYkx7e/v/Cuyv95pwHAiAAAiAAAiAAAiAwP8WgIAXnggQAAEQAAEQAAEQ+I0FRoLMfyUIvXLlCsNsNvOGhoZitm/fPrGhoWF2UlJSU2pq6jksFvvl5s2bB35pGqiyUiAQYHU6XejnqoPRePbt24eCQMycOXNQNefPtYcYPgZdp6ioCIWXwyHutee2tLSEru0Z/O+wjhhdDV1/NjC+NpytrKxE40LjHq5GLS8vxxUWFg7PCc177ty5w9/7d8Z0veeicf0ra/uPrvtLDn+/Zn9fGT1yzWvPR8F5eXk5Mrhuh+tZh3/igkqmUXD+0/OCxoHO+U89K9e7LnAcCIAACIAACIAACPxeBSDg/b2uLMwLBEAABEAABEDgdyGwc+dOVigUEu7YsSNNp9MlUqlUgc/nkzgcjojIyMjjubm5lRgMprm8vNz6u5gwTAIEQAAEQAAEQAAEQAAEQOBfEoCA91/igoNBAARAAARAAARA4LcV+OKLL8IDgUDqhx9+WKZUKsf7/X4ii8UyxMTE9LLZ7L1vv/32GalUij52/3+qbn/bkcLdQAAEQAAEQAAEQAAEQAAE/hsCEPD+N9ThniAAAiAAAiAAAiBwnQJo8zECgSDbs2fPJJPJlE4ikVwkEknB5/MvkMnkzi1btqiv9ma97o/dX+et4TAQAAEQAAEQAAEQAAEQAIFbQAAC3ltgkWCIIAACIAACIAACf1yBqqoqqsfjYX/55ZepDodDKhQKHSwWq3/ixImt48aNc2GxWN8fVwdmDgIgAAIgAAIgAAIgAAIgAAEvPAMgAAIgAAIgAAIgcBMLjGymVV1dTbJYLAQKhRJKTEz0LV26FAW7wxuK3cTDh6GBAAiAAAiAAAiAAAiAAAjcYAEIeG8wMFweBEAABEAABEAABEAABEAABEAABEAABEAABEAABG6UAAS8N0oWrgsCIAACIAACIAACIAACIAACIAACIAACIAACIAACN1gAAt4bDAyXBwEQAAEQAAEQAAEQAAEQAAEQAAEQAAEQAAEQAIEbJQAB742SheuCAAiAAAiAAAjcMgKoz+319LJFx6FJXc+xt8zk/8lAR+b8R5v3P1u/a13QI/Ezxw/3Rv4jPSv/zAy+DwIgAAIgAAIgAAIgcGMEIOC9Ma5wVRAAARAAARAAgVtIIBQK4f5+w7Jrw9xrwjx0XPCPFNqFQiH81QAzCJu6/f+H+urzgJ6F4QwXg8GgP4/8XD3sNPKFxWLRv8MLBEAABEAABEAABEAABG6YAAS8N4wWLgwCIAACIAACIHCzCyiVSmpLSwtTq9XysFgsiUwmY30+HykYDBICgQAWj8eHiERiMBAIkK4Ge14ajWaJj4836vV6S3Fxsftmn+M/Gt/Ro0fJVCo1LBgM4nE4XIBMJlvy8vJc6Jz6+npaMBhkNTc3hyOPmJgYbUREhDExMdF2K88ZhbMKhYLZ09PDMBqNVA6H4xw9erS1tbXVU1xc7P+luaHzGhoaCHq9nm+1WsNsNhubTCbjqFQqBj0rJBIJBbkBLBYbCAaDfiKR6CGTyQ65XG71+/2u+Ph4z63sBmMHARAAARAAARAAARC4eQUg4L151wZGBgIgAAIgAAIgcAMFUGBXVVUlaGtri2xubk7B4/FMKpWKKjFpgUCAjKp6CQRCgEQiBQKBADUYDKLKTTuDwVDKZLJuDAbTOX/+fP0NHOINvTSa30cffcR1OBxJFAqFTCaT3V6vt+OJJ54YQjc+deqUyOVyRZ0/fz4Lg8EQxowZ0yQWi/eO/2UAACAASURBVBV5eXkDN3RgN/jie/fuxZPJ5BiDwRDR398v4PF46kmTJnWbzWbzSLj9c0NAlcz79u1jDA4OZthstjiz2RxBoVBwJBIphF7BYHA42MVgMOjLi8PhrCwWSx8bGztIp9PVJBLJWFRUhALg4dYN8AIBEAABEAABEAABEACB/5QABLz/KUm4DgiAAAiAAAiAwC0lUF5ejouNjU2uqKjIq6iouNvv94eRSCRvMBhE4S4Rj8djCQSCH4/H+3w+HxlNDo/HO8RicU9cXFxzKBQ68tlnn7XeUpO+OlgUbldWVtIPHDiQ2NfXdxeZTKYzGAwjBoM5+Omnn15Gh23dujVJr9ePO3jwYKHX68WVlZVVRERE1D/++OMtt+KcR8a8dOlSMp/Pn9jf3z/20qVLcolE0rhixYrvsFhsX3FxsfmX5nblyhXGyZMnI86cOTNbqVSO6+/vj0IV3gQCwXc13EUhLxaHw4XQM4OqoaVS6WBeXl6PWCyuvf322y97vV5LSkqK91b2g7GDAAiAAAiAAAiAAAjcfAIQ8N58awIjAgEQAAEQAAEQ+A0EUMDL4/Fyz507V3Lq1Kl5qAiTw+H0BgIBYigUIqCAF4/HB3A4nN/j8aDq3SCFQgmIRCJlbGxsWzAYPLFjx46O32Co//FbXG03wPvrX/86tqWl5VE2m02UyWS9GAxmx1//+td6dMPt27fH63S60fv37x/r9/uxZWVlNeHh4U2PP/545398QL/hBVesWEGlUCizu7u7J9bX16eGh4efeeaZZ74kEAjtd9xxh+6XhtLY2Mg5fvx43MmTJx8fGhoq0Ol0IjweP0gikVRer9cTCARQiwYcem6IRCKOwWBQGAxGiMlkeoVCYU18fPz5yMjI5vHjx+sh5P0NFxxuBQIgAAIgAAIgAAJ/AAEIeP8AiwxTBAEQAAEQAAEQ+L8Cc+bMwY8fP77oypUrE7///vtiPp/fed99932L+tGiLxTyorYMqDctBoNxoH9isVgKiUQyhYWFDQaDwd777rvPdCvaonC7sLAw/PPPP8+rra19LDIy0nPbbbddCoVCe1evXn0RBcDd3d0sjUbDb21tFaN2DklJSUM4HE6Xl5eHKn1v2RcKeIlE4vyurq7Surq6tIiIiO/XrFmzl0gkXpkyZcpwe4qfe6GA9/Dhw/HHjx9f5vf7c8hkMkEikVSMHTu2MhAIoL7EXuSGx+NxLpeLqdFospqbmzMuXryYLpfLuzMyMuoSExP3zps3ryU6OtoCrRpu2UcIBg4CIAACIAACIAACN50ABLw33ZLAgEAABEAABEAABH4LARTw5ufnlygUiqKamppxJBKpatmyZTtoNBrR6/XivV5vwO12o4/gh1DrhkAgEPL7/QQCgeBhsVgOPB5vmzp1qk+hUBDlcjlWpVJh3W53UKVSBYqLi1Eo/FOvVdS/Va1Wk00mE6oaDl27oRfqCYvGotPphjdyEwgEqIcrVqvVoqCQSCAQcHa7HRsMBkNCodDX3Nzs+rnNwFC4iCpIe3t7iR6Ph2g0GomogtTr9QalUqnfZrP55XI5ag+Ab2lpoQwMDMi/+eabgnPnzi2QSqX222677QKbzf5y2rRpjSKRCG0IRujv76cqFAoaDofDSqVSD51Od4SHhzvROEfuh47TarUEIpGI7+/vx7FYLNSqAFWuompndJ3/03f29OnThFGjRpHQ3NC1HA4HgkV+ROSMvsLCwoIOhyMgl8t96HY/F4ii4Lm3t5dEpVLxNpsN7/f7h738fn8QtU4gEAje3t5e/7W9b0cC3u7u7tL6+vqM8PDw75977rk9oVDoyowZM7S/9OzV19ezDx06JD958uRKAoGQKRKJ3BwOZ/dtt912ED0ToVAIrTlq44E1Go3k7u5ucXt7e55er78bbVJHJBIHcnNzP582bVptUVFRH1pjZIfW3WKx4NCc0bnI2ufzoWryoEgkClZWVvpG1hu5yeVyol6vJ6NnlEqlBqlU6ogRcvrFHr/oFxZqtZpktVrx6D5sNjuI1gl9SSQSjFqtxkgkElSF7Mdisf9rszl0bm9vLyE6OhqrVquH//9h5DpX19mHxWJRwI1HBGheer0eb7Vacej66Hg0Lzqd7kduGAwm+PfrOXIPOp1O8Hg8AfS8oes0NTURfT4fgUQi4ZhMJvo76ELPMTq/s7OTzOPxKAaDIYSu73a78ajKHt3nn22a91u8x8A9QAAEQAAEQAAEQOC3EoCA97eShvuAAAiAAAiAAAjcVAIoWNVqtaU9PT2FFy5cGO1yuY7V1NRswWAwqN8u+hkJBUw/GyyOTAQFTDabjbV37152a2srdezYseaSkhLL8ePH7eXl5SgsQ0Eo7vnnn2ebTCZJZGQkLjo6Gn2cf/DBBx90oO/39PRQ6urqmLW1tSIUVBYUFFhtNhsK4yitra1sFHrSaLSQWCx28/l8ayAQ6F+yZIn9WkwUtra0tBAHBwep586d42m12jCv10tHx6BwGgW4sbGxFjwerxcIBGSr1cpvbGwc3dLSMqGjo6NMIBDYUlJSmslk8nEul1s3evRoVXJycnBgYID43nvvsXA4HHHKlCkoQLTef//91qvhLgqlKRUVFWGDg4Pc/v5+itlsJqB7cjgcL4/HcwoEAl1GRoYtNzd32PLqmHGbN29mOxwOEZFIJBGJRAybzXYYDAa8RqNhqtVqPArWJRKJm8vlWqZOnWqkUCju7OxsdP+fXsj122+/pXZ3dwu6urpYAwMDdB6PR0Ybn/l8Pj+dTrdHRUVZUG/h+fPnIy8UXIautmiY39PTU1pbWzs6PDy8ctWqVXtxOFzzPwp4a2pqWF9//bX81KlTq2g0Wnp8fLyZRCJ99P77/4+984CL4lr//pTtBdiFhaWDoiBVQUGMisZeErvGqDHF9GuKSW5y33tvojeJSW6KyY3GaKIm9mA3iqIo2EVBpffeywILbN+ZefMsYNCA7RZj/s98QsCdM3Oe8z1nzpz57TPPs3r7zYIl8IG63n777WEcxz118eLFwPr6enrMmDE7R48efSozMzNt8eLFgpycHHl6erraaDQKQeA1mUy0yWQiKyoqSBcXF/3UqVO1Vqu16dFHH9VlZ2fzdu3a5dDW1uZktVrlZrNZZDQaCaFQaFAoFO0uLi6ayMjI1srKSvOcOXNuEFCB1eHDh+3b29uV6enpwFjY3t7O9enTxwThInQ6Hd3U1EQ0NTVZBQKBZuXKlZruY3/p0qUqgUDgqFKpQLyl4IsKEJmNRiMVGhqqDQgIaLKzs9Pw+XxxXV2dLDs726Gurk6q0Wgge59VJBKxbm5uHPRnWFhYA4i0o0aNMnUXeVevXu1osVjsm5qa5AKBoB1CWcDYam5utoexLBaLCZlMZvX09KyMjo5ucXR0ZH/++WcnnU7nWlJSQun1ehC8+QqFwuDt7d0mkUhqnnzyyVaSJG3XIW5IAAkgASSABJAAEvgjE0CB94/cu9g2JIAEkAASQAJIoFcCIPBWVVVNLC8vjwFPTp1OdyQ1NfUrELA6f0CQhB+bQNSTB+nRo0eVVqs14NNPPx2elZUVEhMTkzB//vwUlmUL5s6da4ZQCHPmzJG88cYbAysqKmb5+voagoODi2maPv7hhx+CFyeRkJDgkpiY2G/fvn2TlUqldNasWYVms9musLDQ5dixY/20Wi3EjDX069evEpK7OTg4HFi1alV5l3DVJbbGxcU5MQzjuWbNmpHl5eVhjY2NjiRJ0hKJxDRo0KDCiIiI9P79+59mWVZRXl4evm3btnFVVVURLMu6UhRlFolEzc7Ozhmurq6no6Ojd0+ePNmSkpLivH79+vFCodBpypQpRQqF4tKLL754FTw1CwsLpQzDOG7btu2hkpKSYSkpKar6+noZwzA8FxeXJm9v74rIyMgLo0aNyh47diy0FUReIjs7237NmjVhZWVlE/h8vlwqlXJeXl7VZWVl4kuXLnk3NTUBUx4Ieb6+vlefeeaZcxzHVcycORNEx+sb1LV161bvoqKikVevXg3Jycnpw+fzWfgBD1R3d/f68PDwEk9Pz7OzZs3KsVqtrYGBgZYVK1aILRbLQhB4U1JSQtRqddKbb755Ww/egoICu23btvkdPXr0DZFIFNK3b98WqVS64auvvtpJEAR4sF4X9Du/IGD37NnjZ7VaYzZv3jyptra2b0xMzLHg4OAEuVx+wsHBweXChQv+Fy9eHKvX6z1YlhWAYNvW1savra21d3V1LXjmmWfOyGSylOnTp1dXV1c7ffPNNxEFBQUxtbW1jm1tbSB8ih0cHJq9vLwqwsLCLo4bNy6zT58+Ff7+/nqSJG0exSDugs7/+eefh9TV1UUmJSUNqK6udm1vbxcHBwfXjRgxoq65uVmu0WioqqoqI9j2r3/965S/v7+hy5N39OjRU2iaHqtWq4VgZ2NjI6+goEDZ0tJCjBw58mJ4ePjlGTNmpJSXl7tnZGT0O3v27MDi4uI+FRUVbmKx2CSXy/VeXl4tHh4euQ8//PBlmUxWEhQUVAv9AdcVXCctLS0jW1pawgsLC71VKlXR/PnzL2/cuHF4RUVFUHNzsyN4SctkssbIyMhjr7zySi7Ex169evXgoqKimNLSUseWlhYYj4S3t3dtaGhokbe3d/yrr76arVKpgAWKvHgvQAJIAAkgASSABP7QBFDg/UN3LzYOCSABJIAEkAAS6I1Al8BbUlIy6vLly+EMwxzbtGnTGolEwjObzbaQAzqdjgDvQ3jdX6/XW+3s7ODVcRClbK+w79mzx5XH4w356KOPpmdnZw+PiYnZOm/evGMWi+XaU089ZQRx7dq1a3Yvv/zymNLS0mU+Pj5tgYGB6SRJ/vjdd99lwTmOHz/uFR8fP2jHjh3P8/l81+Dg4BJ7e3vw5JRmZWWp29raRBRFQciCJoVCkRMUFLQlJiYmfe7cubaEYLGxsQIQYOPi4oIqKysj6+vrQ3Q6na/ZbAZPZD68j+/k5FSvVqtzBw8eHK9WqzmNRuO5devWqRUVFYMsFosU4gvz+Xydt7d3gYeHx+kRI0b8EB0dzaanp/t+++23C3k8nuujjz6aqlKp4uvq6k6/8MIL4j179niVlJQMAoFVo9FENjc3C/R6PQ/aDF6lUqlUo1arM9zd3a/FxMSkikSiKi8vr1axWOz4i4A4uqSk5MnW1lYVy7KUl5dXKSSyq6iocGppaXE0mUwikUjUAkndxowZc5qiqHPvvfdeHoiB0F6FQiGOj48PqK+vH9jc3BxdW1sLCeHc+Hy+laIoFpLCSSSSNqVSWa9QKM55eHhcDg8Pzw4NDdWcPn2aa2pq6i7wnnrzzTdjWZa9pQdvl8AbFxf3hlgsDuvTp0+bQqHY+Pnnn4PAe10M7RRUQVSlt27dGqTX68fv379/VF1dnfuIESOOh4SEHLOzszvu6OjocfLkyfCkpKTFWq02wGAwSEQiUTtJkqa2tjaBSqVKXbhw4c9OTk5Zzc3Nhuzs7MH5+flDa2pqokFkhR+r1QphLoxCobBFpVJleHh4XB02bNjFoKCgGvAEhy8nvv76azmfz/c6d+7ciJqampi6ujpPg8GggDjT7u7uLe7u7q21tbXOOp0OPJ+bHR0dd6xbt263n5+fFoRrEKtHjhz5NMMwj3Mc5wjjSSAQGOvq6vg6nU43dOjQhMGDB6d7eHiUJSUlwRgM0Wg0/VtbW911Op2TQCCwCAQCk1Ao1IvF4gqpVJrn4uIS//e//z3Vz89PB0I0CLwajWZmXV3dmLS0tFCxWFwZFBSUWlVVFarVan31ej14LBMMwxh8fX2Tvb29ISGgpaGhoX9TU1NYW1ubBARrvV4vlEqlBpVKVdevX79dMTExZ5RKZSF82YIzIRJAAkgACSABJIAE/sgEUOD9I/cutg0JIAEkgASQABLolUCnwDu+qKjo4YsXL0aLRKKk2NjY9SaTSWK1WsUsy/JBKLRYLByInzRN65VKpYEgiHZnZ2dbiIStW7d6CASCh1atWjUrMzMTBN4Njz/+eJzJZLoKAi/UERAQYLdgwYLJJSUl73p5een79++f9osX7VcHDx68Cuc4d+6c9+7du6M2bdr0hl6vDxQKhfC6fYObm1ujo6NjK8SV1Wq1ipqaGrnVam2ZNGnS3lGjRp2eM2fOlU7BE8I4DNy2bdv41NTUGUqlUgehHDw9PTXQDhBMKyoqHCmKMkydOvWiv79/rlAorNq3b9+ksrKyIRqNBkIlWMAT1NPTM8fDw+NiZGTkAV9fX2F6enq/r7/++gmapp1nz5593sXFJe6FF144U1paqlq7du3Q7OzsJ0pKSvq3tLQo/P39q9RqNSQPY8rKyiDJmBSS1KnV6vwFCxYcVygU5/v3758vk8lUn3/++cTS0tKXcnNzvZqamkSenp7Frq6uGicnJ73JZBK2tLTIIfQCvPYfGRmZQ1HUjxs2bDgFnpgQC9doNKq//fbbWXV1dcMbGhqcRCIRz8nJyQoxaUEwhhi41dXV0oaGBombm1uFl5dXyoQJE3ZHR0fn7NixQyuXyx8rLCy0xeB1dXU989Zbb+1iGCbjTkI0HDly5A2pVBrer18/k0ql2vjJJ59AiAZbkrXOwQbra1qr1crWrl07tq6u7k/Xrl1zq6urM44ZM2bf4MGDE0pLS89Onz7ddceOHYOPHTv2p7q6utDGxkY7T0/PMvDGVSqVDc7OzhcWL158VCwWW7ds2eKdnJz8ZH19/YCmpiZFnz59Gl1dXVv5fL4JWJeUlDgKBAJWqVSC53jsqFGj0ocPH14OYSk++OADTx6PN+7QoUNj8vPzI1UqFYwP2xjWarXCuro6u7KyMk+O4wg3N7dKDw+PzWvWrNkBoRp8fHxsMZtHjRr1bEtLy+KSkpK+YA94oUul0gapVFoWFhZ21tvb29jW1uaxZcuW6NLS0kCZTMaqVCrW1dWVA8G7vb2dV1FRAWNRqNfr+T4+Pv8EEVksFmsgRAQIvFqtdnZxcfGks2fPPgTjWqVS1SqVSqOdnR30K1dZWamALwDs7Owg7AjEGoYQDyY+n29Qq9UtUE9VVZWqpqbGvb29XR4dHf3zQw89dJgkybjly5ffENIEp0UkgASQABJAAkgACfzRCKDA+0frUWwPEkACSAAJIAEkcEcEQHytqakZl56ePv7kyZPjHBwcauF184qKCll9fT2IUXyWZSHpFSR2snm4Ojk5gah1/o033jgLibt27drlRlHUQ5999tmMzMzMh0aNGvXj7Nmzj3Icl9ol8EZFRdnNnTt3QkFBwTt9+vQxDhgwIPMXp9rVmzZtSoNQEEePHvVLTEwc+uOPP77IcZyXh4dHrUgkOgmv5js4OOh4PB7faDTa5eXlTWAYpv+AAQMynJycjrq7u8dOnTpVtGfPHp+cnJyZtbW14RAGQKFQJLi7u1+BeKeQ3Eun09mXlpZOZFm2n7Ozs8bZ2fnErFmzfj5x4kRAYWHh4Nra2jFyubzJx8cnXSgUpv8ifuaGhYWB4OpUWlo6YOvWrY9RFCWbPn36EV9f34sODg6FtbW1g06cOAHJ6aYJhUKjvb19hZ2d3Xk7O7tKmqbZ5uZmp4aGBq/a2trhUqlUEBQUlG9vb7/vww8/PA0xVT/99NPxxcXFL1dUVCi0Wq2uX79+Ca6urjkkSdaAsG40Gl31ev1oi8WislqtVjc3t02vvfZavFAobD5z5ownQRDhcXFxY1pbW31dXV2rRCJRCcuypSAEwmv6zc3NPIvFEsYwzHBIBiYUCosnTZq0a9CgQamXLl2qsVgsT0CStcuXLweo1eqTkGSNoqjcyZMn27yie9pAWD506FDfuLi4ZWKxeIinpyckJdv27LPP7mJZ1sgwDENRFMXj8azFxcWywsLCodeuXRuRl5c3CtrA4/HKBg8evD0mJubCo48+ml9cXGz35Zdfhl66dOkNs9nsD8q0RCKJV6lUl+RyudbJyanqySefLE9KShqcmZk5LDk5eQxJkjq1Wp3N5/MLxGJxnUgksjY2Niqampo86uvrh4tEIrvo6OhUDw+Pk++//35SaWkp9be//S2orKzsCYPB0M9isUiUSuUZlUqVy+PxWnQ6naipqUldWlr6CMdxPnZ2dq1ubm4/fv3119vFYnGzj4+PpbKyUrBgwYKn29vbH6+vrweP3KJBgwb9LBQK64RCoSY8PLyuuLjYp6qqakJbW5srJH8TCATX5HI5eE9D8jn4kkRiMBg88vPzg0tKSiIDAwPXv/rqq/sIggDvWohXDQkFp+Tl5U08c+bMeD6fXxgcHBxH07SGpmkdhPHQ6XTO4M1bXl4+hqZpV29v70o+n3/JarUmK5VKPcdxbFlZmUSj0YxlWXZ0v379Ctzc3E7a29tvWr16dVNPIVbuaKLAQkgACSABJIAEkAASeAAIoMD7AHQSmogEkAASQAJIAAn85wl0Jlkbe+nSpYmHDx+eplareUOGDKkrLy+X1NbWCpuamngMw5A0TUMcXgpen1er1RUSieSnkydPbiEIgjl48KCaYZihn3zyCQi8thAN06ZNixcIBCndPXhfeumlsQUFBW/069fPHBoamsUwzLe/eKBmgHfk4cOH/c+dOxe9bdu2J0UikcOwYcOy7O3tt3755Zfx8Bp6YWEhXywWg8D6+i+hH6a7uLhoRSLR/vDw8M8nTpyo2r59+6BTp069BLF0JRJJq0qlWrtp06Z48IaF1+uPHDkiWbNmDQh0D4PYy+PxDly4cOHbvLw8hzVr1kSkpaUtcXV1rZw1a1YCwzAp8+fPrwDaBw8e9KqpqQk5cODAbJIkefPmzYsNDQ3Nq62tbUtNTX0kLS1t9MWLFyO9vb2vTpo06TiEuPj73/9eAscmJiY6JSQkBBw+fPhZhmGCHBwcGLVaveXjjz8+CALup59+OrqoqOhPWq0WwmFUDB06dOOcOXOSx44dC3XTq1at8tFoNIvz8/NB3PQMCAj48fXXXz8skUhKjxw54v1L6OLh8fHxwUajUTpz5sz0wMDAbIZhCiDMAHhdg8hYWFj4cFtb25yMjAxnk8lUO23atNjAwMALmZmZJSaTaUlnkrW+zs7Ox//f//t/261Wa8HNcX67jzoI0bBjx46+x44de52iqGg7OzuhSqU6FB4efoxhGFvIDoFAQDEMYzEYDHZtbW1TCwoKglJTU52cnZ3LPD09rwQGBu6eNWtWVmBgYDMUX7x4cWBJScnbMpnMQ61WN9rZ2W18++23Qew2grcyCJ96vf6p6urqqcnJyQMgAd4777yznWXZjFmzZlV2snYoKiry+PLLL//EcdxQHx8frUql2ve3v/1te3Nzs2zlypWRly9fftHJyYnu27dviY+Pz/bXXnst+cKFC9ohQ4bw161b55GQkPCWyWSC0A+co6Pj5h9++GErwzAtlZWVjL+/v2DOnDlPGwyGuVCfWCw+9+qrr64dPnw4eBEbYXwuXbp0SEtLy1xvb2/Cx8enceDAgee8vLzqysrKIMEayXGcrL293T82NnbkuXPnpkZEROx44oknDrEsC57uLdBOgiDGZ2dnT0hMTJwgkUiSfvjhhy/4fH7d8OHDwTuaOHDggFtZWVngypUrl3EcFxgTE3NJrVbv/eqrr0AoBv62xHJRUVFPkST5nFwuZ8Ri8XlnZ+fPv/vuuwaMw/ufn0PxjEgACSABJIAEkMDvhwAKvL+fvkBLkAASQAJIAAkggf8hge4C76FDhx5RqVSWqKioYoi7azQaSXDIhPfLIU8VePDyeLx2JyenGpFIdHzDhg1HSZKE+LcuFEWFf/jhh4/l5eWNjYmJ+X727NlHKIqyhWjoisH71FNPjSstLX07ICDAOGjQoAyWZa8LvCdOnICkVJEbNmx4WiKRkPPnzz8ulUrj33zzzctQd2lpqdBqtcoff/zx161W63S1Wq37JQbsvtDQ0I8HDhwYcOjQoZgDBw487+joaJ0yZcp5Ho8XO3HixIvgYQw4U1NTeXFxcYNbW1tDm5ub/Xg83pUPPvjgECTtWr9+/ZBLly497eHhUTV79uyTDMOcf+KJJ2wibWxsrC/EuN23b99MSNa2aNGinyIiIkpTU1O5/fv3P63RaIZqtVp7tVp98MknnwQv1qIFCxaAcEkUFBQId+7c6ZaXl7ewrq4uuqqqytvf3//gW2+9ddTOzq5l1apVQ/Py8l4GkZzP5+d7e3uvfuutt64GBQW1g8fnt99+62YwGGanpaUNh5iswcHBO5566qk4oVCYU1BQQBMEob5y5YodJGmbNGmSSKfTOVZXV7uwLCuGxGNGo1GUmZnZv6ioKLS9vZ0Si8WFM2bM2BYSEnLu9OnTpSAAVlRUjE9OTu7j4uJy7J133tlB03T+I4880tjbEMzNzZXHxsb2OXHixBtarXZ4W1ubzM7OrsDR0bHIarXaknjx+XwCYgCDIA5hLTiO44Pg6+LiAqExLjg5OaVHREQ0Dh482AIhLN5///3gzMzMNxUKhTwyMjJDKBTuW7ZsWXKXWAnCZ3Fx8dK2trZppaWlnnZ2donLly9fTxBE6ejRo222JiYm8i5cuGB/9uzZ1/R6/bjm5mapnZ3d3tWrV/9QWlrqs2vXrujjx4/P9fLyKpw1a9YJqVSaGB0dXRQREQGiKLlo0SKXxsbGd1pbW0fU19fzlUrl5k2bNm2pr69vGTVqFIRo4P2SEO0FkiTn9O/fv8bDw+PsokWLYr28vNra2tpAwKW2b98OYUC8+/Tpw/Pw8BDL5XJ1Y2OjS1VVlTOEU7BYLBAywystLc3jypUr7lFRUVtefPHFn+Vyeca4ceO00E4Y27+Erhh79uzZcJqmE/bu3fsv8Cj29fU1Qjv379/vWV1dHbxy5cqXrVar64wZM/b4+fmdXLZs2aVuSRHZOXPmPE4QxNPQHRRFXXJ1df30yy+/RIH3fzi3YlVIAAkgASSABJDA/54ACrz/e+ZYIxJAqEzgXQAAIABJREFUAkgACSABJPA7INAtRMO4kydPPgyv+UdERJyEV71B2AWxDjbwarRYLPD6vRFi2/L5/LzPP/88t1MEVYPAu3Llyvkg8I4cOXLDnDlz4kiSvNJd4F22bNmYkpKStzw8PKw+Pj45LMuu2bZtWzp4q545c6ZfQkJC1Pfff/+sVColFi9eHGdvb3906dKlKVAHxC61WCx28+fPf9VsNk9zcXExgMAbFhb2UWBg4ODExMQxu3fvXuzm5tb60ksvHSdJcv+zzz4Lx4JXpE2gPnHihHNNTY26qKjInaKomiVLluRVVFR47NixI+rcuXOLPTw8KufNm3eSoqgzc+fOtQm8Bw8e9K2qqhq4d+/emWDnwoULfwoODq7LzMwUb9269VmDwTBQKBRC7N4f//rXv25RqVTtHh4eIAiC2EmuXbvWvrGxcVxmZubonJycEUFBQYkvvPDCSYVCUb169eqI7OzslzqTb+WoVKovN2/eDMnnbHFsN23apGZZdvrly5dHXrt2bUhoaGjswoUL4wQCQYZcLje6urqKi4uLnVJTU70yMzPDtFptf4PB4Mvn84UkSQohwRwI2NXV1c40TZuUSmU2CLyDBw8+Ex8fX8zj8V4oKyubkJyc7NPpwbvDaDTmdSWu62l4gsC7bdu2PklJSW9AbjGIFSyRSK7Z29tnGI1GEEs5oVAIIRoI8CS1WCyQnM/o4ODQ5uvrmzNu3LgCLy+vRojdC+e/cuWKasuWLYPOnDnzmkqloh955JGLFEX9/MILL9j6HTYQPrOzs5e1t7fPqK6udlUqlQlffvnlOrFYXO7n59fUJQTPmTNHLJVKX21qapqcn5+vlsvle7/55ptNJSUlgYcPHx4WHx8/1c/PL/31118/xOfzzz7yyCNlXR6tkyZNUv0SP/j/6XS6GBB4wYN3/fr11wVe8NCdO3fu8zweb1ZkZGRR//79z48bN+6wUqlsdXFxgf4iW1paJEaj0WHdunV+5eXl/mazOZBlWQil4UTTNESogJjEIALLioqKRFFRURvfeuutA3K5PHv48OHaFStWECDog+h+4cKFUJqmjx84cOBrOzs7raenJ8S9tiUjLCoqCvvggw9eZBjGecGCBduDg4NPLV68GGJZg+gPY51ZtGiRTeDlOI5HkiQIvJ//85//rEcP3t/BpIsmIAEkgASQABJAAv81Aijw/tfQ4omRABJAAkgACSCB3zMBEHgrKiomVFZWjrp27dogvV4PCa2+6s1mlUoFAhIRFBTELV++3OaxuWfPHtdfkjhFfvzxx3NzcnJGjRo1avOsWbOONDU1XV62bJkB6oAYvCtWrBhVUlLyCk3TPB6PV8Jx3JdHjx69Bt6RSUlJ/RMSEoZ99913L8pkMsGMGTMSJRLJrvfff/8U1JGSkiJxcnKynz9//itGoxE8jQ3g6RkREfFxYGDgsEuXLo0FL1s3N7f2JUuWnCVJcs+iRYvA+xcUavAmtYBX7IoVK8isrCwS7A8MDCT79OnTb/fu3cOTkpIWeHh4lC9atOiYyWQ63yXwHjlyxKe6ujr0wIEDsyCWb2eIg7bi4mLF5s2bnzCbzQGQ6IvH46179NFHN82ZM4fXyc72unxSUhIkSws4evTow9nZ2Y8FBgZenjFjxjlHR8eyTZs2DcrJyXkRkmRRFJXt4uLy1fLly9O7xM/Y2Fi12WwGgTfm6tWrkaGhoT8tXrz4MCRCi4qKMjQ2NoquXr0aeurUqeijR49OaWho8Glvb7eTSCTgEQziKmm1WiUQ1lYmk+ldXV0zZ86cuT0kJOT0+fPnC81m84vl5eUTL1686O3i4pLw9ttv77BarTkzZ86s763/z549K4+Pj++TkJDwhkAgGATippOT0/Z58+bttVgsEA4DPHgFZrMZYs6yYrEYPE+Np06dgt/se++9x3WPA3vmzJk++/fvj96/f/+LLi4u3Ny5c88RBLEPwid0F3gzMjLeaG1tnVlRUeHm4uKStHbt2g0CgaCkb9++YKuN9YoVK4TNzc0v19XVTUpPT/eUy+UHvvrqqx/y8/NDYWydOHFiIiTXe/HFF4+LxeKEKVOmFIAYCvaMGDFCRZLk36xW60ij0QjJ6n5ctWrVVoFA0NwVouGZZ555hiCIaUOGDCn29/dPjoqKOta3b18NSZK2djc3NzsYjUb3pUuXzobkdZCEjyRJsaOjI8myLAOO8CRJCtra2iD0iSgyMvLbv/zlL3sh3vOoUaNaVqxYwWq12rnQJ8nJyUMkEsmJffv2/UsgENT7+fm1gZ379u3zAY/yf/zjH39iGMZ1wYIFu4ODgxOefPLJCyAydwm8jz322CKSJJ/l8XisQCBI9vf3//LPf/5zHST/+z3PR2gbEkACSAAJIAEkgAT+HQIo8P479PBYJIAEkAASQAJI4IEl0CnwTqmoqBh9+fLlUL1ef/jq1atf3E2DQIhkWXbwP//5z3n5+fljx44du3PWrFlxv7wqf+65554DYY9XXFws/uc//zmytrb2FZIkRRRFlbMs+8W+ffuugJctxJI9e/bs8A0bNiyBhGSzZ88+LZVKf/r73/+eBLZ0efDOnTv3FfDgdXNzM0il0v0hISHgwTvs/PnzY3bt2jXb09NT98orr5zj8Xi758yZAwIvCK4gRFvr6urEGo1GXllZCR6V+vDwcE1xcbErePCeP3/+KS8vr9rp06cnsSx7YsGCBSD+ESCoNTQ0hO7evXsOnGvu3Lk/hYSEgAevaPPmzc+ZTKaBDg4OFnt7+407d+7cRBAEeKbavHfh9/bt22WNjY0gnsdkZGQ8HBQUdHrhwoWJKpWqYs2aNYPz8/P/BB6ufD4fYg6v2rlzJ3jw2mLZbtmyBYTzmampqaOuXLkSOXDgwL2PPvroEYvFkgJJ5ywWS5/Y2NiHKyoqhjY2NvYDr15PT88qq9VaYjabG4xGIwi9A2majqmoqKBpmi6aM2dObHBwcFJ6enpuW1vbn8rKyiYlJyd7OTs7H3vrrbd2MAyTdSuB9+LFi3aHDx/uGx8f/6ZIJAr18fFplclkG19++eWfJBKJzW5I6Aa/LRYLZ29vz4BAOnr0aNu+m7ft27dHQ+K0AwcOzHFycmp/6qmnEgUCwaElS5ZA39niyYIHb1paGngMz6qrq/N0dXU9/fHHH//A5/NzAgMDazq9tJm5c+fyZTLZaxqNZnJOTo6Lg4PD3rVr1/6Qm5s74NixY9GJiYlT/P39C5599tmTEonk2NSpU6GPbV9STJ482Qk8ePV6fYxGo+E5Ojpu+fHHH7dyHAdJ1mwhGqKjo1/g8Xizhw8fXurv738ekqw5Ojo2eXh4mEpLSwXvvfdeaGNj46TKysoIi8Xi6e7uXg9JC0UiUY1er9eZzWarQCCQgEdxaWnpsKioqB3PP//8YUdHx/QRI0Y0g8BrsVhmFRQUTEpMTIRkcccPHz78uUAgaAgICLDF4IXxWFdXF/b++++/zLKsGwi8AQEBx5955pnrAi946T7++ONPsCy7BDqdJMmLEKIBPXjvZlbDskgACSABJIAEkMCDSAAF3gex19BmJIAEkAASQAJI4N8m0Bmi4dHi4uKHk5OTQ/R6/aG0tDQQeG/wtLxVRdu3b3ehaXrgRx99NL+wsHDi5MmT9z/yyCNH1Wp1op+fn8nHx4eXn58vWrVq1YjKysqlAoFAKBQK4fX4z7dt2wYCLxkXFxd6/vz5kZs2bXpSLpfzZ8+efVYmk/30l7/8xSbwlpSUiCAG77x5816FJGuenp5GqVS6Lygo6KOBAwcOSUpKenjHjh3zvLy8mCVLllwDcXjChAkQ79UWnqGuro7IyclxLS8v96yqquojkUgqp0+fnt7a2mq/YcOGwZcvX37W09OzadKkSSCUHV68eHF2l8dkVVVV2L59++aQJMmfN2/eroEDBxZdu3aN2bFjxws6nS6aIAiJu7v7ntdff/0nqVRa7ebmpndxcaHKy8t5J0+edMrLy5tZVFQUnZ+f3y8gIODIyy+/fFwul9d99dVXQ4uKil4RCARGkUiUJRAIPtu7d29G12v0GzZscOPz+bNTU1NHX7t2DQTeA1OmTDnK5/PPt7e3OxkMhoc2bNgwFTw67e3ticDAwILZs2enuLu753h5eVUbjUY2NjZ2fFFR0eMXL16U6HS6iscee2xPUFDQicLCwuy6urrXKioqQOD1UKlU8cuWLdtO03TWtGnT6nrr75SUFPsDBw74HTly5E2JRBLcr1+/JoFAsO6bb77Z0d0z904H5vr16ydkZWVN3r9//0RHR0fN888/nyAWiw8vWrQIxoW1S+DNysp6ra2tbVZtba2vh4dH8t///vftPB7vanh4OCRZo2tqarj169cL0tPTITYweKTLFAoFCLw/FhYWev38889Rp06dmjVgwICqefPmnReLxUeioqLyfHx8bDF4ly1b5lxcXPw2xBWuqanhOTs7b9m2bds2hmGafHx8QLSnwsLCXhaJRPNGjhxZ6e/vf27EiBG7/f39IUSEpaWlRT5//vxxZWVlEBvXUS6Xm6ZOnXo+JiYmIzQ0tFAgELTrdDqIJa3+4osvRp05c2ZOZGTknsWLF8c7OztfGTFiRNOKFSvgmpuRlZU15dixY6NEIlH8kSNHPhEIBI0QlxmYHj582LukpGQgxOCFhIKPP/64TeB97rnnzoOHOpQBZiDwchy3BOIgkySZ7Obm9gkKvHc6KrEcEkACSAAJIAEk8KASQIH3Qe05tBsJIAEkgASQABL4twiAwFtfX/9oSUnJmHPnzoVZLJbDKSkpX4Jodaevc//8889OFoslaPny5QtLS0sfeeSRR05OmDDhRGBg4PH+/fvrwSPSYrEoPv7445iUlJTnIJGbu7t7HsuyX27ZssUWO/T48ePB58+fBw/eJyUSCX/mzJlnxGLxrnfffdcWoqFL4P0lgdmrJpNpuqurK8Tg3Q8xeIcOHTogISFh+L59+55wcXFxfOihh5p8fX03P/3005Awrd1gMJB6vV505MiR4bm5uYMuXbrkw+fzz6xbt26nyWSSb9y4MeLixYsv+Pj4tI8fPz6Fz+fvW7hwIcQGZvbu3evb0NAASdZmEQQhnDVr1r7g4OD03NzclkuXLi0oKysblZ+f7zdgwIDsadOmnff19T03bNiwUpZlzeXl5ark5OT+EN6hqampn8FgoH18fHa98847cWKx2LBy5cqYkpKS18VisUkikWSJxeLPdu7ceYPAy7Ls3CtXrjycnp4eGRERsW/mzJlw7PkrV670ZRhm2r59+0YYDAavMWPGVA4aNCgvOjo6RyqVQmI8QUtLi3Tfvn1hFy5cGFpcXAxetUWPPfbYrtDQ0MTU1NSc5ubmN6uqqianpKS4uri4HHnrrbe2MgwD7bitwHv06NE/g8AbEBDQKBKJvvvyyy93dHnc3s2A/Pbbb8dkZ2dPjIuLm6pUKpuffPLJEzwe7yDET+4SjMGDt7Ky8vmGhobpmZmZA3x8fHLffPNNSFR3ISQkpIBhGKtGoxFcuXJFsWbNmld0Ot1wHo9ncnR03P/ZZ59tr6mpEa5bt25Qamrqc/379+eGDx9e5Orqunf06NFpdnZ2eogX8uOPP7odPHjwda1WG9na2mpVq9VbN2/evL2bwEtHR0e/KBAI5j300EM1fn5+F8LDw/e6uro2VFZWmh0dHR0XL148OTc399UBAwZYg4KCKqKiog6NHDmyUKlU6kBoLSkpUV27di1q//79Q44dOzY4Kirqx1dfffWgSqVKi46OhhANhNlsnp2bmzslMTFxpFAoPBIXF/cJTdONYWFhOuB64sQJ7+Li4oHvvvvun6xWq3rhwoW7/P39j7/wwgsXbhZ4SZJcwuPxIB5ycv/+/Vf9+c9/ru3yDr+bPsKySAAJIAEkgASQABJ4UAigwPug9BTaiQSQABJAAkgACfxHCYDAW1paOruoqGhiUlJSOMdxh06cOPG50WjUdcWCvV2FcXFxdizLer333nuPV1ZWzvb19a3u06dP5rBhw07b29ubW1tbxYWFhc6pqamhBQUFY3x8fBpDQkKuchy3Zv369WngHXnixAn/kydPDtu4cePzMplMOGfOnNPdBV6O44RVVVWyadOmvQZxadVqNXi92mLwjh8/3vXYsWNhZ86cmWc2m4Nomnb09PRMCgkJuaJWqxt0Oh2/qqpKmZubO7i5udlHr9dTIpHowOrVq783Go3K77//PvLcuXMvqdVqOjQ0tFipVO4LDAxM9vDwqK2rq3MrKysL27p163ySJO1mzJhxtG/fvuctFkthYWHhiCtXrsSkpaWNcXJyYjw9Peu9vLxS+/TpU2Jvb68tLS11Lykp6Zeenh7BMAzt5uZWpFarD7z22munBQIBb8WKFeNKS0uXCQQCs0AgyAaBt7sH7yeffOJBUdSijIyMUenp6QMjIiJ2L1iw4DDLssklJSXuDMOM3b1793ij0dh/2LBhzeCd6ufnV8FxnLytrU1eVVVlB965V69e9dLr9Ra5XA4J1GIHDRqUlJ2dnVdeXm4TeFNTU9VdAu/tYvBCiIaDBw/6gcArlUptAq9QKPz+66+/vieBd9OmTSOuXbs29sCBAzMcHR21zzzzDCS5uyHJGgiX77zzzviysrKxV69eHa1QKCzQT2q1Ot3d3b1YJpO1FhYW2uXn57unpqZOZBjGpX///pmurq7xy5cvP6LVarkPPvggpLKy8lmKorwFAgHl6el53N/fP9PBwUFTXl7uUFBQ4JOXl/eowWDwpiiqzc3NbcsPP/zQJfCas7OzeQsWLHjpl+SC80NCQiBsw9kJEyZs8/b2rs/JyTE5OzvbvfbaaxNKS0tf8fLyEnh5ebUMGDAABP8asVgM4UHkFRUV6ry8vLDs7GzfrKws9+jo6A1vvvnmXqlUmj5mzBgI0UDo9fr5BQUFU5OSkh7i8/mHT5w4sZJl2aYugRdiQldUVAxavnw5CLwuCxcu3AExeJ9++ulkjuMgoSB48LJTpkxZTJLkcxRFUTRNJ/fr1++zTz75BAXe201muB8JIAEkgASQABJ4oAmgwPtAdx8ajwSQABJAAkgACdwrgeXLl/NMJtOiwsLCR0+cOBEpEAgOxsXFfdzda/B2587KyhJQFCV/8cUX59TW1i6srq72VKlUOnjNXqFQ0G1tbfYXL14EcUtVUVGhCAoKyhs5cuR5giDWr1q1KgPOf+jQIUjcFbVp06ZlDg4OkgULFiSBwNsVg7egoEAoEomkEydOfJVhmBkg8EIM3iFDhnz83nvvCX766Sev8vLyKXFxcQ+fPXt2xMCBA7UDBw5sCAwMrGxtbZUWFRV5njt3TqXVai1Dhw7NUCqVOzdv3rzp8uXL7mvWrBl++vTpl+zt7V3d3d2NAQEBByIiIsCT9JKjo6N9RkZG8DfffPMMn89Xg2exi4tL/Msvv3zu8uXLqm+//fah7OzsJTU1NX4mk8lh6NChDQMGDKh3dXWtS0tLc8vLy3OrrKwkIZHWokWLDisUijNLlizJzs/Pd3j//fcnV1VVLWNZ1sqybI5AIPg0ISEBPHhtiez++te/ehME8VxmZuaItLS0/oMHD45duHDhYbBLLBZLIMHbqlWrHm9raxupVqvtfHx8jP7+/lqj0ShoaGgQ5eXlSXNzcyUQ/9je3r7d3d09E2LwhoWFnT558mSB1Wp9rbKyclJqaqqbs7Pzkb/85S/beDxe3uTJkxt663NIsvbzzz/3OXLkiE3g9ff3Bw/ejWvXrt15Lx68sbGxkWfOnBkdGxs7W6VStS1dujQRIhE8//zzEKLh+nbp0iX1li1bIi5fvvxMe3t7gNlstouMjKwJDg6ucXBwqMnMzHQGRrm5ufYMw1SC8DlkyJAzCxcuhC8Q2FdeeWUARVELEhISxhQUFIRERkZmDhw4sBBiFufm5noVFBQEFBUVuVssFkKlUtW5u7v/sHHjRpvAe/nyZcugQYN448ePX0qS5BN+fn4GSPT2+OOPrw0LC4O+NoAX+rx580YZjcaXNBpNH5IkHcLDwxs9PT3b7ezsTCUlJYrc3FxlcnKyoqGhQWK1WgXDhg37/vXXX98jlUqvTpo0yRaiobW19Yni4uJpSUlJUSB0JyYmvg/527oEXrhOqqqqIj744IOXrFaratGiRVsGDRp0Yv78+Skcx4GXNjzXMJGRkU8SBPECJAYkSfKCn5/fyh07dmCStdtNZrgfCSABJIAEkAASeKAJoMD7QHcfGo8EkAASQAJIAAncCwHwjNy1axc/Nzd3dnFx8fhz586FSCSSxO+///47hmFqhg4d2non5wUvYA8PD8HGjRujNRrNmKysrHCr1eqsUqnMkHhLKBQykOtJr9cLmpqapG5ubpV9+/ZNI0lyy9dff50NdSQkJPQ5derU4G3bti2WyWTU7NmzE+VyecLrr79uE/pARBaJROIlS5Y8b7FYJikUCjO8wh4cHPyv9957j4yPj7evqqryP3LkCIRMeATi/IrFYkKpVILgKWpubnbQ6/WQdKwyIiIiwcPD48x77713uaioSLVu3brwjIyMx5qbm/0NBoO9o6NjDgixXl5eP02bNo1LS0vzXrdu3bNisdhj8uTJl5ydnY8vXbr0bGVlpeiLL77w02g0UGdkc3NzsEKh4CQSiVkkEunb29tFJpOJFIvFlU5OTiDiJTo5ORU/+uijjeXl5XYffPDBw3V1dc9CKAyKogolEsm6rVu35oIHJnhjfvjhh+4GgwES10VlZ2f7hYWFHZg3b95xPp+fQdM0QxCEcs+ePZNrampiqqurB4jFYqGzs7ORx+ORHMcRBoPBlvAMfkiShERwxZMnT44LDAy8mJKSUkwQxGOlpaWjrl692tfR0fH00qVL94nF4sKJEydCXNket6ysLNn+/ft9Tp48+aJQKPTz8/OrEQgEuz799NO4e4nBGxsbOzAlJWXYgQMHpikUivYnnnjiDE3TJ55//nmb8N+1nT9/XhwXF+cDgnRZWdng2traAQqFwiqVSk00Tet0Op2wra1NStN0vVwuzxgxYsThoUOHFkyePBlETe7DDz90FQgEkcePHx9fUVExUi6XGyQSiU4sFrdxHCcFT+7Kykpn6C+5XN7o5ua2efXq1duFQmFTaWmpdcCAAcIpU6YssVqtc9zd3fVOTk5nZs2atSE0NBTCgRihv9544w0/s9k8IjMzc7hOpwt2cHDgxGIxy+fzrWAfeI7r9Xp9S0uLWKvVOg4cODB+7NixCRRFnX7zzTcbVqxYQUKStfLy8nEQD5vP55/48ccf17i4uLR4enqCiEwcPHjQq66uLviLL754wmq1Kh977LHdISEhF+bOnZvRPUTDsGHDFnEc94zZbIYkgylDhw5d9dJLL9UEBQVBwjjckAASQAJIAAkgASTwhySAAu8fsluxUUgACSABJIAEkMCtCIAglJ2dzT98+PDDlZWVUdeuXesjk8muvfvuu4cIgqi7U4EX6oBz7dy507uioiLg0KFDEdXV1f0NBoMrTdMmmUym9fX11To4OFhNJpNQKpVqZTJZOUmScatXry6B4+Pj4z3T0tIG7N27dzyIwtOmTUvm8/lpL730EgiRcH5eenq68MMPP5zBMMxDMpmM4fF45z09PXcuX76cTUxM5IWFhUn/8Y9/QN2QWEyp1WolIpGItVqtfBB5nZ2dm9zc3ArHjRuXEBUVVRIREaEpLCyUg1dkYWHhyJycnAGlpaWeCoVCZ2dnl+bj47Pl6aefbr9y5YrTli1b5opEIrfRo0dnKZXKi13C86ZNmxzEYrH3rl27IsvLywe1t7fLLBaLAGzm8/kmqVTaBrFxAwMDsyZOnJjG4/Ha/fz8LNnZ2ZL169eHazQaEKM5Pp9fJRaLD6xatQq42ATer776CjyORxUXFwcWFxd7BwQEJM2YMeMSwzClU6dONezatYvSaDQRV69ejTh69Gi42WyWy+VyFvhJJBKLnZ0dCM0gMHI6nY4SCAQNI0eOvOzj45OdkZFRqVAoHioqKhp09epVP6VSmbZ48eLTIpGoavLkyb0K+ykpKRLwpj116tR0oVDo6u3tXQPxjN99993L93K17du3r29aWlrIsWPHHra3tzfMmDEjlcfjpTz99NO2fu++AWuSJIOOHj06MDMzc6DZbJayLAve48DLSlGUISQkJD8kJCSzX79+KWFhYc0gaMLYzMvLk2m1WtetW7cOKykpGVZfXy8zGAx8Pp/PSqVSRigUUi0tLX2AIUVRRpVKtRXCTnQXeJ944onpFovlYScnJ729vf2V2bNnH5gwYUIbiOdgJ4QqsVgsrmvXro2pr6+PgKSALMuCVy3LsizUYfDx8anX6XTiqqoqV39//9zg4OBrFovl7EcffaSBWMN8Pj+mtrZ2cFZWli+Px0tdtWrVPoFAcD1cSlxcnKqurs7nu+++m2y1Wu2mTZt2EsbWjBkzSruzGjNmzFSCIKZD3GeSJLMfeuihHZ988kk9SZIo8N7LQMVjkAASQAJIAAkggQeCAAq8D0Q3oZFIAAkgASSABJDAf5oACIn79+/3qq2tdS8vL3cUCoW1CxYsyIXX0LuEqzutc9OmTeApK9mzZ49MKBQ6eXp6etA0bWFZtp3juCaBQGARgiro6krb2dkxHMeVvfLKKzYxETw0i4qKHK5du9aXoihu6NChlTwer2natGltXQIyCJp5eXl9KIrykEqlApqmq5cuXZrZof9yZFJSEn3gwAFZVVWVoqysjM9xHN/FxYUHnq18Pl/EMIyWpumWMWPGQExT4+DBgy0gDGdnZ4syMjLsTSaTC8dxaicnJ1omk2lUKlV6YGCgEfbn5+cPAA9iiKnq4uLSMGPGjBawC46HcAg7d+6U19fXyx0cHGQCgQBsI1taWgwmk0kXGBio9/f3140YMUIXERHBgEdpbGwsVVhYqDSbzZ5isRhiAoPnbenLL7/c3tXeH37lK5qAAAAgAElEQVT4QUgQhFqj0TjW1tYqPDw8KsLCwiABWvvo0aOt0OaNGzfKsrKyHLKyslQEQfCEQiFrMpksFEVBkjwrj8djZTIZKZPJRAqFgo2IiGhRqVTaU6dO6UNDQ53Kysocy8rKlBCLdurUqTUEQeiBS299DuNly5Yt4pycHG+hUChycnJqpyiq4aWXXmq+03HSvVxsbKwYwhfU19f7yWQyNjo6utbBwaG+py8XIJyIn5+fJCkpya6wsNDBxcUFWAs5jmObm5v1RUVFbf7+/oZBgwYB8/Y5c+Z0tYPf1NQkamhokJ07d06enZ0ta2tr4zEMw5PJZBBCRN/W1kbJ5fJp7e3tA2tra5VKpfKnlStX/iQWiyHergnGXnp6uh9BEN7QVzKZrM7Nza0E6uiWDA7COPDXrFnjqNfrIe+aHUmSlMFgsDQ1Nembm5uNHh4ekFBPwuPxIE60XqVStZhMpqply5aBhy4Jyd60Wq1zdXW1PcuydZ988knBihUrWPgSA7ilpKTwU1NTJdnZ2f0pihINHDiwOCgoqHnw4MH67lz/9re/+VIU1Uev13Msy2o8PDzyW1tbTV3nuZe+wmOQABJAAkgACSABJPB7J4AC7++9h9A+JIAEkAASQAJI4L9GAF67b2lpkcCr4yRJ6idNmgRinU2IvNdKExMTRTRNKwQCASsUCk0Mw9jETUhWRRCEADwLIyIidCBCdgqaFOwrKyuzF4vFnJ+fn87Dw8MM4Qu625CYmAiinoQkSX5ra6uht3ACna+rwxoPPH/5MpmMx7Ks0c/PD87ZY7vi4+OlAoFADsdA4jOz2dzUKaRS8fHxDhKJhAYP3Ojo6N/Y1SXKlpaWwqv4PJVKRUC831vVB2IdeBa7uLiQDMNwNTU1Bqivq70gppaWlgpYlhXW1tYKHRwc9CA439w3UK6yslLY1NREKZVKtrW1lcnKymLmzp0LoqCtrZ0xjCmj0cj6+flZgSvU7+bmxk9PTxcJhULzqFGjfnPunvofPE1nzJghBlHU3d3d4uPjAyLnDf10N+MG7Kivr3eQyWREQECAoby83HQ7kTk1NZUG4b6pqQnawFIUZYJQCTfXC2wOHjyoys7OdsvNze3j4uJiCQgI0Hp5eUF8Zhh/ZHNzM3fmzBm7c+fOPd7S0jKoublZ7ODg8NNnn30Wa7VaW7vCGoCHrkwmk4J3tFgsNnYe/5uxBCFLIGZve3u7GIR+gUBg9ff3N/0SVtkmBsfFxQnlcjnE4YWYu4zJZNLPnTvXxq+kpETU0tIiqq+vF0ilUsPw4cNtX3B032Bsx8fHK8A7uF+/fq3gEQ5e393LpKWlSQ0GA1wrrNlsNkVFRbXfXOZu+gjLIgEkgASQABJAAkjgQSCAAu+D0EtoIxJAAkgACSABJIAEkAASuAsC4GFdVVU14OrVq1GZmZkTITlfYGBgad++fZPDw8PLLBaLuaGhwSEzM9P7p59+mqvVan1pmtbI5fLtX3/99a76+npjd9H9LqrGokgACSABJIAEkAASQAL/YwIo8P6PgWN1SAAJIAEkgASQABJAAkjgv00AvGnlcrnnkSNHIjMyMma2t7e7mUwmgVKpLLG3t9dQFMVoNBqpRqNRmEwmd6lU2jpgwIBke3v7488+++yFQ4cOMRjW4L/dS3h+JIAEkAASQAJIAAn8ZwigwPuf4YhnQQJIAAkgASSABJAAEkACvxsCEKLh0qVLiu3btwdlZWVNqqysjNBqtf2cnZ31MpkMErMRTU1NdHNzMyEQCOog7vL06dMTfHx8MhcsWFD2u2kIGoIEkAASQAJIAAkgASRwWwIo8N4WERZAAkgACSABJIAEkAASQAIPHgEI05CRkaFoaGjwyc/Pj2pubo4yGo0qs9ksMxqNlFgsNshkskaVSnXexcXliq+vLyQZbJ08eTLEzcUNCSABJIAEkAASQAJI4AEhgALvA9JRaCYSQAJIAAkgASSABJAAErhbApDITSAQyLZv3+5TUVHRV6PRKLVaraS1tZVQKpUmd3d3bUBAQG5kZGRFe3t7U1fSs7utB8sjASSABJAAEkACSAAJ3D8CKPDeP/ZYMxJAAkgACSABJIAEkAAS+F8SIFNSUnhQYUREhJUkSe5/WTnWhQSQABJAAkgACSABJPDfIYAC73+HK54VCSABJIAEkAASQAJIAAn87ghAbF4wiiRJ9ndnHBqEBJAAEkACSAAJIAEkcE8EUOC9J2x4EBJAAkgACSABJIAEkAASQAJIAAkgASSABJAAEkACSOD+E0CB9/73AVqABJAAEkACSAAJIAEkgASQABJAAkgACSABJIAEkAASuCcCKPDeEzY8CAkgASSABJAAEkACSAAJIAEkgASQABJAAkgACSABJHD/CaDAe//7AC1AAkgACSABJIAEkAASQAJIAAkgASSABJAAEkACSAAJ3BMBFHjvCRsehASQABJAAkgACSABJIAEkAASQAJIAAkgASSABJAAErj/BFDgvf99gBYgASSABJAAEkACSAAJIAEkgASQABJAAkgACSABJIAE7okACrz3hA0PQgJIAAkgASSABJAAEkACSAAJIAEkgASQABJAAkgACdx/Aijw3v8+QAuQABJAAkgACSABJIAEkAASQAJIAAkgASSABJAAEkAC90QABd57woYHIQEkgASQABJAAkgACSABJIAEkAASQAJIAAkgASSABO4/ARR4738foAVIAAkgASSABJAAEkACSAAJIAEkgASQABJAAkgACSCBeyKAAu89YcODkAASQAJIAAkgASSABJAAEkACSAAJIAEkgASQABJAAvefAAq8978P0AIkgASQABJAAkgACSABJIAEkAASQAJIAAkgASSABJDAPRFAgfeesOFBSAAJIAEkgASQABJAAkgACSABJIAEkAASQAJIAAkggftPAAXe+98HaAESQAJIAAkgASSABJAAEkACSAAJIAEkgASQABJAAkjgngigwHtP2PAgJIAEkAASQAJIAAkgASSABJAAEkACSAAJIAEkgASQwP0ngALv/e8DtAAJIAEkgASQABJAAkgACSABJIAEkAASQAJIAAkgASRwTwRQ4L0nbHgQEkACSAAJIAEkgASQABJAAkgACSABJIAEkAASQAJI4P4TuC7wchxHHjp0SOzg4CDkOI7HMAxN0zRJUVTHj4kiCXGHwSaTqfM4I2EkCELACjj4nGVZ2++73Rgh03GcvuNIkUj0m/Po9Z07bzq5RCLptTqj0dizgN37IT2fq1vVPdlmM70X++6WRW/lhULhLdn+2if/qRpvPM/t6r9xXPx67K3651aW3ornndjSde6euPRkU/f67vT8DNM5buEaEAhY+LeeIHhw3QgZhuuq20SZSCklNXl7e7f7+flZSZJk/ju99Mc7a1ZWlkAgEIiampr4VquVNpvNFHAG3vA3ISMIop0gxGKGa7f9Ftuuk3b4sHMTS8Qc0XZ7NjRt+K9/4cUwHfb9Xrbe2tyznb8y7bJf0kN77gD176X5NjvkvVijv8fxcDOTnnhIJNbfjIPW1p4NkUqlPYwZ7fXCMpmUa2np+KdOpyPt7e0Jq9XKwY9YrGd5PBfSYDBQzUwzLbFKOJqmGZFIREFZmUxmaW1tNU+ePNn0u+qUB8CYxMREnlAo5NubTHS11UorFAob96amJsKZzyfb2nmkVdbRzwqCINra20nCwYHg8XikVqsleu7XWzcczn8/0YDt97P+P3rdPJ7ulnyt1p7mgv8slZ5tsL+LSn6dm35zUNcu+27n02oJ601znFgsZsViMcPj8SxBQUHmu6gcixIEkZKSwtdoNAKKongikYmy3RtoHsnT80iYQ7rmHpPJRBloAymzLaR62357378d5J7WBbc7pqf9d3oPltxijXer9UhP9+EuO3q7H99LO+7lGDu73x6l1/86//a2boGjurjdrh9ut1brtQ45PPN2Xy//On56XlPeanyBxT2PsVuvl+9sXPa2RoW+v2HJ1UrY7slwbxYKhSxYBfc7niOPJDrnrba2Np7RaGQHDVLofHxGWfBZ7s5HNsdxdGVlpaCiokLc2toq7HrOtlgstvnp+iYBjYkmQaYB7elOa7hb/em67nRTBbSJ7rXOu7HnTu2+23J32867PX/38r0xul6mZ1nu+u7e9DLbHNWDZnan2svNbbpZ5+mu8fSkA96pXfdiz620uFud79e5rmNeAy2jvb39uqYBnxkMBpKQyQir2UzB9QFaCOhNnTysYrHYLJfLjYGBgaAzsbYdHMdR2dnZvJ9//lktFFJKmYNCRDKkwGKx8Ph8PknTNMUwBE2yLMnQBAG/WbbzWIrjCJJgKZbiYLPCpAhiL0n2fpF0luvqJJriOJajbA8uFMvaztF9ozmu94caHg8a+Zu6wAaCZ/v/bzab7T3v+m3hbsZQFMURVivR3T6apm2fwXaz3f/OhdX9WFu997h19dM9Hm477N+pn7KxvlPYXcPUSrC3aHNP9txpO3u0xwpt/HXc3XB+q5XgoI972qxddloJhiGtLHwzQtNCQAZjguy8BkyMieDxeS1+3n5VLMu2PvLII7eZFv+d3vpjHbtt2zaF2Uy6mEytMpZlxQzJ8GF6sXAWhkfwKIZkSJqjObjpwQ8FkwnMSbY+heum46qkO+eX3ugwDEt2DNO7HKt3gZujWZtdv6eNIVmSd1Obe7KTpX5rO0XB3Hdja2zlHrCNYntZRPLgS8vf3ltu1zyK/XW+6IkHC+PAchM3mvrNZ10leipPwzk6N5ZmbMcy0B8w7BkGZh5WR1hY1mhk+FIpxecInpUk+SRBsiRDmnkcD76I4kiS1FEU1fTKK6803K5duP9GAhs2bJAbjUYHbUODlE8QAom9PWWxWlmjwcDx+XweTFQWC8lSdMcYYhmGpGia5Hg8CuYqUiCwPUTe8WY2E0xv96I7PsmNBW023sGxUM7IMKQAygps//+Pbb3ZAOOY4MPeX7ee1nr/MUPuw4lubjv8m6F6nnNoluZ66ivbGvR2m8VCsD2U660+6gYbOvrgTtn3ZA8cy+80/nobrjfeQnRvGwn3d5K0UhRlpCiq+Y033tCQJHn7Nt6Owf+h/R999JGCpmklyxolFEXzKaGQBKcdgrNQLE0zFMtwLEWTPIKjCB7fds8geHzCthbofJ4BXDRNcRbL7RctUO5mvN3vg/eKnu3lWvhNXT2sRaCMlbAQtnVKD1tP99WuYuwt7sf32pbrx904pfV6OorpeMbufhzF/LpWgbUJj+j5ZF3cbtcHt1uvUbb1Tw913LQ2YiiWhNFjmyd6WFPC89nN68yOdvX+rAdP2r2t2y2wj72z5+KbGcCYYCmYSztmItt8ZbEQ8OxgsRDw3MZaLBa2c3qihAIhDftYE8tZSatQSFHGPn38q1QqVeuwYcMM//Z4+D9ygvPnz4sNBoOyvLxc1draqhAIbI6BFEOSdNdTF/Q5C8tXcCokSZJPUeT12YeGwdWLHgHP6TdpBqBIdYyw327wmNjbrNZhC1TWoXV1PRPCwrnj046NpW66Pu+hH0E3u9vDetQjbI35LYO7PfeN5RnCNg/evN2sifVWiRWurV44X9dObjz4uu7Teeyt7LetRzq1JZvm2KlJdvxNXdf4SJs+yPv10d5qtV3zPfa/1WrTDbr2df+7y5ae9MjebLnZ/u7nu+E81/UK6EWrTQflOJoDXQqeFeBvkmRICwz/Dl2JgnZxNMfBYx20Wa/Xw3pJGxISUg/OhP369evwxE1MjJU1NVkcv9u4JdqgNwxQOihlHEeKDSazkE/TfJKkeBxBwkMJZSWsJJ/mEzQMdYohOM72HwsqMUFwBEfCioEioFqCsJ2e7PhluySgCHx0fdCQpO1gKNLxme3/HRdm16KOZeHvzv3diNmkZQrUtN62O/7yB2q8w8Lsdbuut6oX+/69i+vXo399Cuy+yP3ts+FvOfQust+NbR013brurvP1aMPNZG8aAz3b0lnrTQv7np6Iwfu8t/b0PDZu/LRjbHHdRmdnW6+Puc7helM93W0hbV9vcCRH2p6Bwfcd7lIEZ2W4Zm2LVSaTlA8fNuyqUCi8+uc//7nobvj/Xy0LXzzNnz8/3Gy2Pqw36DxYgnXkCWFG50gra5sRYcbhCJZjbb9JWy+w8IvkOFv3UNCHtr+gTzvno86p6GaudzgB2Oainq6Jbg+hv94UbSPrxofTG+eyu9F4bhy3vc1ZJMzC3bdbzW2U7Qu+G8rb2tFlVuc1YGtDt1t9x3wNhW5sm+0T0nY36AVn79fq/RrnJIySnraOrz/vYFjcyOZG9D0J3sDsxn7vLmDADfUmc278t+3ojo8omOK7/RtuvBRFwCVBsgRLWDiGEPAFFM3j0YzVyqM4mqUpmmHNDBQxCPnCKoqiUg4ePJh4v/g/qPXOnzU/iCHMg2uqq/tQJOekdFBSBEfSVqsFZia4WGEqguWZbSB1thPuESQNU1fXnNR5WcOIgEJdA6773x0nIDmKY4k7eayAZXlP5Tqqomyjz/a3rVzHGCe7PoQVW9fwhELd/oYVHtVZ7vo5OovYzsfCg09HS6nOP3osd+NpbeV/W67zRGBf5+wNTFgSppiOrYNRp4GdH/bW9q4Durh2b5ptXw9Xum0RC8vWLlM6od7QT51rlJtQ3XSFd9gLt6YbBkP3gdHVJqqzL2Bf50nhIO6mtZDt6bhzrmApkoN+6bKBgwEIfdHdChiN3Y/pMOjX9XO3BnBU57zXrVPgSfzXvu0YQNd3X+93mPg7j4V+sh0A6yKChGcG2McwjO1hDJ4TbMxt85dtEQ2kOYagrCzB6QmSbBDyhckffvJJUpdHyoM6V/yv7Z45c+YQhmGiGzR17hxJ2Nk72PMYguVZGStN0QQL3GEmITmKJGBG6piuCJqEBQELH8FQ6Zi4uq8HbmrI9ee2jv7rfp+yjcxbr326le9N5ribe3B327qdDxaIPfPv/Zmmty8UOp5rb7XdyXrhjkZDR0W/qe3X83PQd3e5/fY5+hbOUx2zeNes9FtLuq3xrpeCqfl6SQ5GU6/brZ65u+zsfXV8wz31xjps4677dtOXQxSsnmD0dy1zO3WJzl9QumNust2pSR7crQmYEFnOaDBa+Tx+1eDIoee93Z3znn/+tfK77IL/s8W/+OILd46jBp05d3pQbW1dfzs7Ox5fIOCxHMHjUWSHsAb3BpseZFN4O52kOpbLtsc725QC623bagWuD1gc2Oaaju7rriXdqDN1B297TunUmf4/e+8BWMV1pg2/M3OLriSKAEl0BAjRuwTYCDC202xTBbbj9P3+2I5Ldvff/ZLNt3Hi7DquSTZxi41bjJNsPvckNi7JxgUQIMAGHGNMNx3UUbl1Zv7/fc85M+feO/feUaNeEcWS7pkzp77nPc95zvMmdUgcPoErF0vB/pNuRHdz13K/LC5XVlVne+YKV3FfRnufaz8T12Y2iudYHtvW2NgK5US+nMOBbQLGl7J/rOLQ/t+2Sw57TutzO5XsOoJqu5JSwzhgQfHmhLU0rZTxX5Jryj6Qy5S2fmhvGJhuGgZ+S36iwKN0BmLgsq2g/0R0HsJiEfior6tr83g8+5ctWbS+pGTiweXLv3CKMvn9758ojkbVUQ8/+tiiaCRaUTZ2XF5uIDfXMJRcUPD4TiGc2DB11TB1NHmIYPF9qIJrOK0SdodgTSyAl1USk7GpKxpHbGYSbLHoeIYXWx6gNMWSt0Fi+ll7KN7qidulrqRzytvOj72Jthb83cIQpNgpdTWd7Ewl7gTFLKLBlWrbIZevI2WVHLl0u1Ex7mlD41CGOGfQoQKp6pTo8XQpnWW4eefigLMMj5PRSulQEaaIXqFhePD4UdNUqmEwGDT37NmNTsHeivLyjXl5gdenT59es3LlSiS5p3Jr3VvhCzQlgrt79+713njjjV9sbQ9+LTcvZ1Rer7zC3n17e1RNVZC9gJtYAnbZQk0/IHORoXI48CTgTUAE3OC6bXmngyU+ahLvFVjrLnuG71yZUyCtyQgZJDrViYM408TieVNd5PdYk05ySRj07ZxOpJfziM/Prr8AyPmQpbFLzR4HSTEbSMcl4oDPeYQmLcapy5C4hEpYmQSP8FTWIpqQX8pDoFTvFX8XDkSmdE4jij+TNB6sfrLaTnZ4OB4oDiQS2pi1Lqaxt5qyWWKOgYH8AgRTwACPB/f0qhKN6apH8YBP8xpN9c3R082nT4eC4f2mbq7ZsGHD6qw96pgxvfKyyy6LGcaSYFvbxN75+YNHlpT4NEXRopEI3plSFDyZZrMEO8xeY2ilULmLxPuOA7LYB2JmWRsLMmysV5MQ4E64NHgqbo1qdjhAudPMReAHvVRRWjJXrF2SrJT8mfSzZVXQCnMEKC6/hMyovk7pmHmhQ3yqJoKICZseu0z2dMlkSegZ2UKngUmYEbM9c/F6LK9cJ7HTkL3EpMWdPSM57s5gflzevOnj68RQXfxWGRBHQDA2YWJbyptBBrUm2il8HH063mtObi4bHVRfa9wYfIfNn5NBdWH4cXPFK0ubZAUPvTmTHQ8V2aO8belzRJsVoy0Yija3trXWN9SfUFXtz6t/97vVzc3NwfLycjdk845N4gsvtXLnnXcq77zzztW6Hl0a1aNjevXOLxw8fKhXN3VPTI+q7NTbBN2IYZdgvyCWxTwVGkzMBrENLIEsyUeO8YaIRk2yr8Q3hsIKWm1NBkY4EsKyOPjCNFrifBnn7kqc8SkAEOEruViPHaydA9qaysdw8sksq9ihOnXFd8vkNyX7qU6LiW0QUhNp4trBsqZ88qexrj0z+RLJCElv4fggwSU4VITxIpNEYAWouDtDrFr8Px6KGqZ5YO/eUDAY3DdvbuUbgwcOXv+DH/zow56pxQWUK+sQ9Uc/+tGEcFS/asvmmsqGxsbJJSWjvL1698K7aJqqklkimU8D2YSIqVuHoXwVs90JXD2QxMOslP13vn9PJp5QbrxJHWdn4r4hLfaUfp7Y3pLbdA6Lr+XnyJ85LdK8Vmy7ZTVUx8vgWFaeeQI+5AJ7igdwOa6SWPz4QnJvwO3OPHl+xIG99sfx9kf6jfkm5G3FZ8YdRPKVklcl6y9WHWkt46ZDysmpPI7AtmDBIsyKzyO4y9FVysMqHj8xJZ9dB1VRUQ8UTEM3QqGQ/unOXcFIJPLxiuuue3XUiNJt3/zm9fvo0UcffXSUYUTLH3zk18sUgNlXXb3IO2TQ0LycnEA+c/4t6JbOfWkYxbmpyc3AHG9WsngnPH7nwLqeXE/yTumZRO+Z2hnT8fykdOwZBukwPCchP3oGLQC5KhnSMQ+5o2WI8/QzlJWmUVxZO1un5LImtVHKursrQ9qyWnmz/mR9w/tQ7icpXXI/SXVP20+J6VLVXRpHDmMl9fjg+eFcUlSTti609jvXiXwA2ryyscd2oHw3qihI/yftJjyJqa+tg7fffttsa239bPz4CZvz8/N/9/3v/+tfS0pKIngV6AJaxru1Kqh2cfDgwfxFixZV1Tc13Dx+/PjhI0tH9htZOkrx+rxADF5sfMRJiMhA7R9njsUmPvWmIN462cCh3Z8ptuA8y/h0DCCTYRBRHPmAw+WCHbfjzvSMUz2cnAFsIRl4dSore852/tO1kU3ztdfqNE5ID9Upuc2d6545ndt+cpOus2UQa2Z837C1FL85d1deI+VLMpYlIo4KMnlpz0K5IlVC9YLP44f9u/dH9+/d3/zZwc/2trW2vnRg32cP0+3K7KGTazs2YcLYJaqifr13Xv7YUSUlgy+dPTvXo2paNBwmU4R+H4Gmwllj51AMhcMJRmQnhmziXsU2Xpnme0oUTjrwEDZROO7pbEQm+xE/lrHMrASJ9oON0rQbKd66qdLJfxcld8rPMR3tDZgLLfzTOJ9R+AS83I4tRHyFZH8j8Rwtuea2BXQqd1daP107ZPrM9WBO0Z/JtXI7Vlg6e3cSfwGErBlevhEYvqaCipIxmgbHTpwIHzhwsL1m2wenDdN4/vd/eP7BWCzWnL0Onbk377zzTvWaa67RvvrVr65UFLhh4NDisSNHjyyaNG1yDm60orEoYy6aOuqFg+rRyF9lty5NBFgQype2vGLd4WBY2jXc8sNS3EPAhUhc+c1kw7q2fmZe61PZ2M74L9gvPe8TJNbJZsC6b0u2vrspq7s6daYMbBS7bf/O+eLO/igby+gX4RosjskEVVqMerpuwPELKiX9rkI0EoU1r78eOfrZkf3z5s97e/Cgwa/fe9fP/pZ5Vl7cKe4071RvPH5jzi8e/MWshrrmr+7es2d2OBIZe9lllytDhgzhA4G1Od52witoaJN0PYZSoGy00AEgOlA2V5wtWcmnzHiabmM4jKubElPinyXiQ3LeqbAnt7hPxnSZMCqBKaUoK8MjZfxL8l86iKd1pKzM10rxXqlOIh3hJQSbJPtX4mSa+ZbsclvGdPyAJlU69neG/dEYIkYYUgSc8mZ4DkvH1zHkQaQqK6+767KmrBPzpYWdEassg1lxr5eMMNOwNw0D/SWf16vGopFwQ31d+LU//dmoPVW784Ybvvr8qFGj191007c+onwfe+xXY8IxY86vH39yce9efWbfcsttvUtHjw7k5OT4dGRNUPtwt55NNA5Ys4IlOtupXEBKJzUimVhHFgj/I6NyUyWd09nztqfSyZVzKgO914HKkcyAcV8n+6C5Z+ruqk4WCZH1btp+4pMiXT/1dJ3cjg9XdUeDGsfBtDcqZOwTnBN7W2sCxl3DBcrnRSUBE04cPw6rn3sOjh07dmhw8aAP8/Pzn/n+9//1zdLSUhTozwK8KXwfDBJSWFiYf82Sa1Y0NDbecsWVVwyfXj6936TJk8AX8EPUiHKgRKz5lmnkOXJj7ZC//AkzoIlWTN6oJDqYTtAE5uGUjjsX1qBzm07etsvlS8zPKZ1sfTtS1kQYxW1Z3abr6TolbhgurLqzQyRygTNd36kAACAASURBVPmSHz9GuctkMeLYuKYbz0I9CVRTBa/qgxwtB3Zs36Fv+3B7y5aaLbsbGhpeePPPbz704Ycfxq699tpsAEiX+7FJ48cv83m93xoxbNjYaVOmDPr8567My/X51VgoxBmi4j4Iu2Rgg6IcgKSjc7qGEM8O404lQyrleeP0M6ejimcc4VU+VpgDFmcf4703h3TpyiDnl0g7dtmG3ZssDRScsqwJz5xzdereFkqdm3B4xH47zdhz25Zsu8ReiT4VXj3EHzWNnTgxcTf2saaCgnrLPi8c3H8gsm3b9uAfX/tTcygSeeGp1asfikQi9QsXLnQXVelMNdk5+B5x82lp1dLrPB71K1NnTJswZdqUotlzZntRxi+ih8k/1UGHaCxCQIqmeax9lg2oCDsh+0Zu13q36XraJ7gQfbcL2885E764AHYRQKHRTU3KD1v5cipDvAjy4AFIOBiGp554Uv/7jo8PXjJ7zttFAwf98e4f3/3WOWgGzqkioU2qq6vLu+veey89fuzkPzQ01M/ICQRGX3/99cqYsjJb6I0fzCJzGmOrGQYeOJl4C50dGztgRR3FfVzt/y9o7CM1niNjWUwV6yLE5844lmUDvOhCW4AQFzAgVCMB4+U3I0zUvfeoqhKNxmL1dXWRx379aNsnn3zy96oVVa8OHzJk7a233rqNTNvDqx4uM6LRS5946rkvDRw4aM5PfvKfxePHjfUHAn7S20eQl92xYuAuTjgu/We5cKlcawE3uNimpNuayK6i63Syplsa179TeZ/N/DJt0WSI52y2f3e30bnSn05wILWziVr9Os0Tr1fDeydw9OhR+NWvHoTdn+4+0ie/1/acnJwn//f//n/XvPDCC7E777wzC/CmcEUQ4O3fv3/ekhVLVjSfPn3rtTdcO3zBZQv6lc8oB39+DoSNMD+F5xeMxXUryi8R7OWbSIldRiRsdnQhAbxOgGyiQy3PLhlk6+506ZgLqcBLJ+ffTZ0YcBjvXFvnio5MPRsY6ol0Z7Lu509/MpA3M8DLasRGOKpUoZOMQIoHNPCpfgioAdiwcSNsrN7Y8j9//eunp06cfOHNP7/90N69e6MLFy7MHFHnnNo+nL3CzJg0abnf7//W5EmTxl46e/bgpcuWBfJ9ftUIhajdhUlipGhLq8E2RpbnwRhC1lccwCsDbtLKE3dfXr47L34WYK3TZzIo7GDDHPOOP1BgG65U7z0bfSKXpyfqfjbqdCbfma4/E9aGVGMv8bA0IZ1hsLMjBYP04QYCmSMoj4r/0xRQ/H6AnBzYs2tXrHp9dejJJ59qbGlrffHBJx5/1Ov1nqysrGw5ky1yPr5LRKpftHzRdV6v9rWFV14+cc6lcwoXzF+gmh4TgnoQvF4voEI7Bv9F8R78ps29aRLwyzd6vPqJAO/Z8HOcAGOndVveZTr5JVk/p+d9vDPpu3W1PznAa010NrYZ1MvGPQK7eDCOMyTYHoL7fnofbKzedKh8Rvnb/fsPeOWuO+5acz7aiTNZZgR49+/f3+tnv3yo8vjx49+ORCNTiwqLSm697RaYNGkyxAx+u1q+/UO3DNjtJgvglRWhJesk4wxZ7COeGy9bRKefRXudjXTnCp7T3XXvHD4Xf/uNbRf4UVQSwMuUfgmLxTDyMd2sq6uP3v3T/6zbtKF6x5euvnpNHMC7atWqMkNR5jzy6KOLCguLL7nzxz8pHD261Ien6rEYsoAwWJ2H3Dfd0CXtv4Q3S1YjmefonDYVPJDOAMnPnOvpzqeyum3LC7FObuuefmE0MVI6JcFFKS83F2pra+GXv/wl7N2z50hBnz47fAH/E/90222vz5w5M5a9Dp26Nd955x3P0KFDcxevXHzt6ZaW7y5fuXzovAXzCmZUzAB/rh/CeoQBvBhJhvwAvkG1URLLBZBVfQQhTkDAiYIFwtg7OQpOhtttukxOSFfydluG7k53MdYpnZOUauvbPWNKOADx66hti4VaqPCSGWuUYnnhFEEWiqGCT/NBwJsL1WurYeP6ja3r3l+/p76u/vn/fuO/H5pSPCWsKHbQ4jO5CTgf3zV94sQqn8/3vyZPmDBhzqxZA5dec40vR9OUcGsbxWDGrS6HThhxRNgp62ehBcuuutl2Kh2IIloq08FKT6RzO+PPVm8meiZu2uhcr9OZbMt07eXWiomxG7/a0FrNhcMVj8b2ErqtmxwzTdD8fvAGArD/4AFz0+bN4aeeeqaxtb3t+adX/+ahkGmeygK8mccCArzHjx/3f+6qz92gebWvL7hiwbhL5l4y4PIrFiphIwItwRbIzQ8AaAr5UNSrEluH3UaURC2luwVuRofb2XQ+pTufypr18VKLP8gWjMnHsJ6ltZk2BPx3YuwybWr8hwfjGMgo3B6Ge++6FzZu2HRo1ozZbxcVFr1yz533ZAHeDGYJAd7a2trcO++6p7K+ru7mpubTU/sWFJTcdvvtMG7ceGhrDxK+hLcJYrpBMjGIM1HkCNxImwYPYZAuWrRdiJ7EJ3oy7+7AIDpTvnTPZPE51iudaVf3/SkOUe3w6OxCnB26Q8RpFux2EdzA1A3EY/Wm5qbI3Xfd1bhl06YdS5cs/nNJyfB1t9xyyw7yxlY9+2yZHg5f+uhjjy4eMKB4zo/vuLP/yJGjfRgDU8d4tiaAx8sA3hg/hberLW8kxM+swImunq3OltlRyabItsD51gIkEWQiwItaMwr0ys+H+vo6+OWvfgV7d+85OqBf3x2BnMCqZ5558nWcSlmAN3UPowbv/v37875U9SUEeG9ftmLZ0Mr5lQUzZnGANxYGE4+vMIw4BU2QJc0FfMuBE+k19Ak3TDwam+3k8XSO/Fh+PcjpM8tJlCShzng6h41Yt5VBhAIVV6hswZ64thMyKd32XqnN04lTnBPt393jQxb9wDCVfJcpbzaTNp48XIClBM0F8lSMmkXfAD7VBwFfLlS/t54A3g3rNu5tbGh64eXfv/xQa2trKBvIyP2qM33ixBU+j+fbk8aPnzC7vHzgskWLNL+iKqGWVvAQuIs4CoYdZD3FJMGYnWIWCu0T0wPDGN00juPxe/eFyabMtsA50wIJ2yFpvaVNgUrHTqAjexev4gJA1DDA6/eDP5AL+w4dhJotWyJP/ebZxrZg8PnfPP3kQ2G//+ScOXNOnzNVPEcLggfjRUVFOSu/tvIGRVW/Mf/y+WMvqbyk38IrFyoRPQItoRbIyfODoikQNWLWNVx5G0smiNsoeW09J9bZnvRzunsN7+b8zon27+Y6OQFIPeE/JvpKbK2VF1u+ZyCeCGPwMngX2bvsX7g9Avf/9D7YtKHm0Ozps98e0H/AKw/c9UAW4M1gCxHgPXnyZOCuBx6orDtV/52GhsapvXv3Lrn19u8SwNva2s50wDnAqxsGGLrB/obxVSSA9xw1u9liZVugCy3AAV7aQIsTJy5hZd2spR2EpaSA04JENHD/oECs5XRz6J67/rNpc03NR1XLl/1p2LCR62+//Samwfv444+P00GvfOzxJxYNGFA0+4c//HG/0tFlXlXzgq4zgJcir0oMlOTaCFBFeAfiuoPtOsQhvl1ojuyj2RY451qAB9WhuMOKCZqmQiAQgNraU/DQgw/C3r17jg7o23eHz5fz5DPPPPEaB3izEg0pOpI0eEsL879w5ZdWNjU33bq0aumweZdVFsycXQ6+XC+EYkHS7UOanKnoUtAEkaENCXJcxQJZLICFhYykrzinUr55zD9PdESZgyhFFT+L6ZwYJt1VJzqzEACvdZLJ2aR8456WudrJNupKnbqr7mxJdbjy1N11SsgvE2Mo49jjGdAmhTNDFV0BRecArzcA1e+vh43rNrZWv79+b31d04uvvfDaQ6WlpUFFUbKR6l0uLlMnTLg24PHcOH7s2PFzyiuKly9erOV5vBBpayeA14OsRBpE3DfisT4ESw4UHtuZy4hfeOCufMTvslE7lexMouJnqk6daohOPtSN7SevF4xmwtx+jK7CZX3Z+ovbEwXwBg2KzsQwAGRODvhyc2HP/n2wcXNN5KnVzzaFQqEXVq1e/TD4fMfLy8ubO1nBi+YxPBj/9NNPAyu+ft1XQDG/Pv/yeWVzKuf0m79wgWJqJgSjQdTqAYxrjcGm6OSQX/fEUYBBjkSnWetQJ9e7M7Z+yle7z5Gyuq17Sj8nlbKO5Geeq35Ol+vew/0pjAGydC22hyzxxlkg6DsxeQYVVEODcFsYHrjnZ7B5Q82h8unlbxcVFGUBXheWVTB4/+O+n8+rO3XypkYEePv0Lbnt9u/C+AkTIRgOMxkxvGwmLUV0s4DdJ5BGhIsXZpNkW+A8awEMC0jDXOXEWO5H2YFqGUIhWL14OxBBXoRATDCjjQ314Xvu/mnD1pqaHVXLl78+cuTw9TfdxAHeR596dKwRMeY+vuqpxYWFRXMI4C0t82qaj1Hm+YutvUpS44mrVvHLFbOZNgrQOTdShl7S9dq5nk4u+7leVrfl68wscpv32UrXlTqhnIlOE8+jqZCTk0MSDQ8++CvYt3fvkYK+fXYEcnOf+vfv/+vr2SBr6dsZAd5AcaBX1bKVKxuaG25ZtmLZsMrLKgvKZ88EX66PAF7wMGojRsm0o+KKfG1rQ+fxkvGRAd7O2aTUZZcBwXQ1dJuuM6PR2qE5PuzEmRBaxA6ymuRhSbsNvqtwgjnc1MkVcCs7+IkbmrgNXCpoORUIY5cwPlii2JIkN5ibOiVuaDrWZ5nLmv6CkHN/YhnY3h2lGRBFUQBiDODN9QZgw/vVsGHtxrbq99fvaWhoenHNC2seDoVCwYkTJ7J7u9mvjC0wY8LYa70e/02TysaMn11eUVy1eIma5/VBpLUNvILBK5hCGFCKB6dl7DhCVdjhCXefXAG83T0g3eaXsTUy+WayXU4Y845lcPhjynQJ73ZbJ7fpHKsm16EjZe3uuncyP6tO3bwCUnYCJLTLhpt1C+DlXBS0TgbeL0SA1zTBgwzevFz4dN8+2FhTE3nqudVNwXDkxUeffvIRv64fm75wYVOXhuFF8DD6TX369Aks+9qKGwDMb8y7Yv6Y2ZfO7j9/4Xw8cYJQLAQI9OLtJ+E3WawhHrfbTTO5nTpu07l5Z0+nSVxJuasTF/Mlca2X/RnHn/kfBTnLPi6Wa5N6Dbe028U2WsovLhZUEuHAyTdKbMF0/lBi+djv52t/xtdc7AcSbLjcZHQ5kAO8pkZAb7g1DD+75+cI8H42a9qsNwsLC1994M4H3uzpcXm+508AL0Duf/zrv82rPXXyxsaGxmm9+/Ytuf22f4TxEydCKBwhIiEeLomAswLcFXMwKdKU1SjnAk5wtsrQ3e/tzEjr7jKcrfzkup/5MogQzLgnYJJJtjwD/m4FE+R/R4yJAF7aQxjRpsaG0D13/7R+S82mHVXLlr0+ZMjwDRaD92HU4I1G56x64ollRUXFl8QDvCaQVBbmRmSUFA6hw+4ErzqI1dEK3ky5YF6iETE/EWDEzUVcfN5NOsxXLEdyhzn9LJch3ZLdmXRuyuq2Tm7T9XTdL8Q6ue33dHXHSYkAr0kAb4AA3lPw4IMPwr69e470Lei7PTcQePrH//5va0pKSiKKgpems19OLYAblby8vN6Lv1a1oqm53gJ4Z86ZQQBvOBaiDQtuVgy89px0ysv6k1ktZm8EkEKzw7om7SxK7+TIy/6fnXcyyzOVa53KjU+1seh6GRiAxMrK7B57l/yzcNz5Z1xngdKR0ZYjqeItDqaDxRYc9pUKZhWfsXT2upGuHdLmxwFLuwwsoIdzndzWnYNs0iB000+Z+qZjYyVdWWUGtfs6iXYkkJfkGVQwdQV8qhcCCPC+twE2IYP3vfV7mxqQwZsFeDtqiWeML7vO5/XdNKls7Dhk8CLAm+vxQrStDbwml2hgThMf/lwnXPhSHODFJEKCI26qpJpYXTEw3Ttw7WmdsawyQsGNr/AZkU5oBaLj19SE78YMEb8zLsJoS1oxloPZQbHQTO3gysB3oE6Un6iHpMXRobpzd8FCixJofoKRJtwK1+mcrinw2dBRYy3GOi0Sop+lnzE6tyRRgqsJilrFTAM8OX5i8O7etx82IMD7WwbwPvHb1Y8owWAW4HVhoNBvGjlyZGDhoiu/ops6A3gvmd1v/sJ5DODVQ2AQwIvC7PxgXMK5rI2m9K6MU1saPpmmVcfWxQ6Ylwy+iNN7M/klrkxAprrTS4TfZG/Uk30yns66LWWv9czEpY5oz26EcH+NfGHcUfP9uuQDu/MFZX/IyU/M7O9lGgNu27W700nDPKHXEicWW69JOgklGhDgRQZvaxh+jgBvdc3Biumz1xT3L/zjAz954G0X0/KiTiIA3ru+94PKkydO3NQgAN7b/xEmTJiUAPBybx5vN4k5zcd/Fs+RcTMxOxJxi+7GqOT8uhP36WmMqjvwHNkC9WzdOTeXdL8ZvstXJ4yjgn/j2Cv+nWQZVAVl9BnAaxrRpqb60L133127edOm7VUrlqwZWlKy4bYbb/yYbN6vHntsjGKas1Y9tmp5UfHAuT/84Y/6lZaO9Wqalxi8DOBlE856MT1pb9rjJ6P1WwrDxq9GWA5+OkdZOPVC4FJaPiznXxK/pI/FJoHH6cuYzsnx7ux7eZvIkbCtMkmfyXW32jJx49PZMnSkjTpQ947UiXkcfGMmb2i6Uqce6M9urZMN8GqaArlZgLfTjs0W0/Tm7drVe/E3qlY0NdV9Z+mKZcOZRMMM8OWhRAMCvHjVkOvvEtCHlz3tL7EcWgBvQmkS0zotCYkVyHRUJFu+dEtMR9PJ5UhVhuSyxgOC9uYtYbtDOIG9SYj7Wcxjvh7HAbxOZpubHnlaOf3MFhPbz3YOzC6AMbHScOYF71gCoC2vPb5O4sSTLdHSZikBjra3MAkyHQmrm9t+78l+clenRPV7oOBqxOC1JBpyYeN7G2Dj2o2tGzjAu+alNx9pb29vzzJ43Zks0zSVigkTrvN6PDdNLCsbe0nFrKLlixZpeR4fxCQGL1vaEwFeG69MtEHydBNn4I5jjy+jHD9gG1JxYUr8zP1Tockclx/PNF3ewm2x8uZNYz2TsJSnT8cBBz7R4+cdn5+UHz84ktPxCuB2G208kZ/j0qWou0Qj6Jm6d0ed3Na9g+nkQzg8lONGmGy7OCiTgwxJY8VtvyeNPWHUhV1H5om1CApUlxlv8Wdk8KJXh5HUtZwc8CLAu38/MXiffu7ZxmAk+tLjT69+RNGzAK8by2QDvFd8VTeNr8sAr+lFBm+QM3gNAnlpYykCq0njQQbD0vkbbtdFt+k6t37GA8HJu1KWa3IZxKG2uPyaDF7Smiv5OTJRydlnSbjwlLC/ILsVB8iKA9x48MZibNENDzb35VtH4mdWPmffjd0U4bqN3MdjEHOiX2g7Y452OaHtnNsyuY3d+s7dnU7u53RlFcQyATXJeAZZKEuiQQPN0CDSwhm81ZsPVEyreK2of+Gff/4fP/+Lm3l5MaeRAd5TJ0/eWF/fMJ0YvI4AL7YUhbizmkzACNaG4aLEc8517COLz7Eh6xbziu9PQVEjti4j8LJDPQpTwClZXIs6EeAF04g1NTWE7rvn7pObNmzYVlW19LWSkuE1N998804q0iOPPFKqA1SsWvVkVVHRoMo77vhRv9GWRIPOAF6F1OQYT87y2uSlVCwyiUt0oqsgds7yDkNeQVOYZGv3wsFC4V262r242Q11oQxxXDZ5p5VQ1u5O19m6y+5Oqnbt7rK6za+zdUra3Z7h/qQ5gXrVTKIBAV5k8NadOgUPPsQlGgr6bAsEAs9kGbyZ3R0EeGH37j5f/dqyqnoEeFcuG44SDTNnCYCXackBMngt91cAvDa0ytxmNhaEJZItkoQxJhVK/izVz5JJt+yjyD8xb7f5yQVJ997kdBxwkOqcyIFJ3CTYBDgRodYGLRJBARuQ5Wnl8yiJrMV9Y+f1Tk4nY7wOFeVrnFRN+2DQ6lExzS3GCt/QWL1h97zTBokvoxLfpXsZ2YmDilWz4/1kO7zysYG8OYz/2d5uCQYvArzI4PVJDN5NrdXvVu9pbmp+ac0Lax4pKSlpVxQlK9GQ2TzhQbdSMX789V6vFwHesjkVFUVVixZr+R4vxFrbmUSD6CoCeDl7lwwSCy4lNuCJgESS/XAiaiaen3JDJJM2Wf4J56wO6eIwiDTzs2vpxJiPBxxodvJCM7kKu11ozEvAhO07J6ZjhiQtYTWBpCp88bNZp47WPSUwlNBGqQGkZMBHXhed1honYM5xTRJjlDYItGHgQDz7kQ92EWnQmmEE8JoAUdSr9vvBm5dHDF7U4GUAb/jFx5/+7aNZgNeFUQIABHgLCgpyl32t6iu6aXxj3uXzUKKhABm8BPDqDOA1ENwlBi+FmrV4o/gTUnky+Urnhz/E2iyVj8eAPSaRI9IltrI8dOP4KmntrfChxC0otmcW/lTylSe0iZxAJQBZcTeJdvoCkE1udXEbS17v498lAw4iVYIttkZA8t9t/4g1Usf80fTt3x35dc7HZvrfgvghxkE8e52tU6TBa2rgEQzeu39h1lRv2V8xtfy1ogED//yL/7j/f9zNzIs3VSLA2yAAXpJoSGTwih2bA4PXWoyyeA7btyViaGcQe3KL56RM11EWwhnGc+IYE53E8TqAZdkMXibREM/gFQAvAr6IMZkUfFBINAAYemNjQ+SBe+45tqF6/QfLqpa9VjpqRM1NN920i1rt8ccfHx01jIrHfr1qRXHxoEpk8I4eIzR4ddCRNKEimsLJKHTXOXFbwsxk/J+FERUOngytXLwGL1vzC7AFkgBeJtFQd+okPPgQSTQcLujbZ3teXu7Td/yf77+RlWhIPwY+/vhjn6egoPfi5VeuaGiou9kJ4MUNC/rFGCxEGEhZqoGZRfH/EtkzwwWt83d0yvbWXS3ESaG71CKVk/3vWA6uUxMCk2bd4KebrvNLmZCtX2fmq+P91Lly8fGP1UKZhpgM8G6ETes2tVa/X737dMPpl9546Y1fRyKR9jFjxoQ7966L5ykEd5FmMnvSpOs0VblpQtnYsksqKgqrFi3S8onB225JNLAhhegXY56ybxsAY9rh2a9sC5y9FpD1Dt2WIqVUG7/ll6ihyMB6EWWNb97pvI5LNBgmqH5k8OYxBq8M8P72t49mJRrc9YwAeJd+teqrBugI8JbGAbyGDfAaBO6mBngv9N2aDVm6a1t3qaTAXSkecDvf0s0xd2XBw5Xu6sULSU2OLcTsKIOT1qwdhO3jIo+UAbweC+D9xT3/ZdSsq9lfPn32nwYUDnz9l3fe+ze3fXGxprMB3u9VnjxRi0HWpvURQdYsgNcE00CyTiqA92JtvWy9L4YWYDdpDLLXzgAvA30ZwGsQqxdBXk1RkVRoNjfVR++/954jG9av37J8xfI/lQwfteWWW/7XpzbAG41WPLbqqQwAL38JbVCEaZQ2/dJNfPZXvKIlTgW7a6G5GLo7W8fzrgUEwGvg5DNB83AN3lOn4CFi8CLA23dbXl7gmSzAm7l3BcC7bPnnV9TV135n6cqlw+YujGfwml4u0SABvMJds+yPdNlHZvJemNaoE7XCRcOhO9JvDM40JNWJemUeYg4pzlS9er4+FnlUrMEmB3gVHmTtPQvg/bSpoenlt156KwvwuhwzFsA7ZdJ1iqLcNHHM2LJLKyoKly9epPXCwLSJAC+Cu4IRIABezuBlR1MX6lfPj3PWcmeyBc9Unc7MmLBr0/E2TPUEXSGUgCUa8rhxQaquxTxi+4M4gJckGmwG71PPPdsQjIRfWpUFeF0PhgSA95vzLp83OgngRfauagACvIztbTN4iaTDo6LI16RdFyCbkLfAhWUnzqyN7dlBJO6qITtE2DBBEbHFOvBT9k8zJID37l8iwLtv1vSKPw4YULzmF/9x/zs9W9rzP/fEIGtNqMGbAuC1mdX2PQIlVdyn879psjXItgD3YClYCvebcO0QAQfZTQIB+iK4i2QR/N0GeGPQ3NyAAO/hDevWb15atexPJaNLttx24427LYA3FouV//rxJ1cmM3gNzuBFiQYB8Io1LJn1JDN4GbjbFRcy2/vZFjhPWiAO4AXQPArkcA3ehx5kAG+/LMDrujMR4C0oKOj9+aWfX1HbWPedJQTwzi0onzUDvKTBGwQEeDE6kczglQFeoTfmDPam5YW6Luf5npARDBO26t3Gij3fW+f8LL+8KrP+ZawiNaaSREOuB4OsMYB3/XvrdzU3Nb/81otvPZZl8Lrrbw7warOmTLxOVZDBO27MpeUVhVUpAV6iUNsMXop8J4JNXagA75liqQuAt+MApbvellOdyTp1vHSdf6J72XkE8JJQsrTy4q8WwCtKqloAb9QwuQYvMnj3wYbNmyMI8IbCWYC3I/2KAO+oUaNyF1698Gs6GN+oJIB3VoJEgw3w4m0CNnPYplL8JHynCw2m7EhbZtNemC3A7xpb2ARbnYUKJrOFTKpEBdXUbAZvSxj+655f6jXra/aVT6t4tbhf4Rs/u+tn716YrdR9tZIB3rpTJ5HBOzUO4A1FQDcYg5ddjsLFIgvwdl8PZHM691uAxRByYvDG/Q0ZvIZBQdaQxathbDRTh6amhtj99917qHrt2s3Lly//44gRI7bedhsHeB988MHRqqrOfOyxJ64tHjR43g9/+OMCW6IBAV6FB1lLAHjJG4gHeTMCvJbgEXco6D/CE5RO+DugX5Faj0QIg7nRbOGuTWfe25E6iQ13nMZHR/VIulBWt+/tcp0SdEs6065JZe2J/kwx9hz7yaFOIl0SwKtCTo4famtPQRbg7bh5jQN4G+puWbpy6VBi8PIga0EL4EXXzIZ4xZvkrbgt1ZC4QRe2S2xj8Hd5SyP/nupnATA45dGT+QlAI9N7eyJdT7VRfFlZKB6hxYX9LNdVbEXPVvt393u7v58syCsO4PVzgHcD1Kyraal+b92nzQ3NQ8MrtQAAIABJREFUL7/xchbgdWulLIB32uTrFTBvmlg2dswlM2cVrli8WLU0eE2mwcvcI25nxM0nAfCib5bAoKcR3hkhXbeCu27TOYrT8hGVVuz2bEFCorE7KgZ+LtfJ7YjshnTCj+90vzPfSAx12qNz357L8XKJBgEmswQGqCQSwDR4c0iD91MO8D69enVDezj80pNZBq/rDjZN03vw4MG8pV9e+jWSaLhi/uhZl87qO39hJR2IowavoRkYeZNr8NoHTDbUyzi8bCb31Frvdv3s/nUxU50Sa8wav2d8weR3Jb4n2c9J/4xzWROtMmvVnqlT5vZy67u5TdfRMSrS24cachwP9lbme2ok0eAFj65BuDUMv0CAd13N3opps14tHlD4xgP/+cB7rifnRZrQAeBFBu+I227/LoyfOBFCoQgYukla7ALgpYCq0tbcugFFA/dixHPOQexD9IVbTOmM4DkO46PLWNaZwOd4EE0HiQZHgFcweC2Atyl2/333HKpe+/7mZcuWvVpaOnzrzTffvIemUDzAO4gDvGO9Gl431E3O4GUnKiSjFSe0K+Qa7FuIFsgihxwVovFyY1v5CIOLrp4dSIetQVKoZsvZyJDOeoYvYHIejj/LQILs8Cf+3Jl03VknbJCO1B13kJJuRrfVvZvqdMH1J55C4ikMMng1CBDAexIe5Aze/lkGr2sXxwJ4l3xxZV1j7S2LVy4dOu+yuX1nzpkJ3lwvBHUMsmZSwBBZhdeyPdKbbDaK7QiKbQOPo8xTy5uJTBsL4Xyeq+mcwFCnsjrVoyfrxMEuS5A0VZuzv9sByTJvfJw3FudjP2XafLmtk7R+WQxeBHhzYcN7CPBuaql+t3pXcyMCvG88nmXwujNPCPBuha2em2d883ow4aZJY8pKLymfVbhy0RICeKOtbeDjQdYsgFeswxRgDaVlOLGa9Hntkc5cIvnQMXEeox8mzyFx6Jh40IO/S2AaZStFa7M29xnSWc90JJ27duzeVIl2pbvr3r2lPfdy4wB5HNmi42OPhi/3M2WAkIG97HohM+ws0BEFWQMFBIPXl5sLu/bvhw2owbv6uYZgNPzSk6uzGrxux4sAeJd/ZenXdEP/ZuUV80fNlgBeOhj3MAYvBVkj7T+x3jDmIgN3E0Ot9aRP4LTeuV3j3Po5HUsXnzrRRxG+iA0Qygxo+2eH/aLElI73bhLtt90nNiBt+0As7Fp31akr7e+2n9ym61idbOmIxL5IVydxmcZ+VyLAy6RKUIMXA6x5QeNB1hjAu2lvxdSKVwYNHPTGfXfe977buXmxposDeGtP3NxY34QMXgbwTpgI4XAEdAeA115KBMaUxT7i8LBuw3PcYl7dhPtYBIEO9idNILdldZuum+rUKSxLwueI6GGCSsx126pRQDVynph9Q3wJZRqYRIMKGkq9mQY0NTbG7r+fGLw1y5cverWkpHTrrbf+P3tTALw/Khg9BgFevwPAi1cLhTOdbLLiGLxxH6MjIT8nDLJYBDNt/LuajndkwgIbv1kSmxi7Qbk3mrCpcptOXmScnIHurlOq/Lqz7j1dJydnKnFT67b9uztd5rrjNROcoxbAi0HWsgBvh32bOIC3ofbWJdcuHUIA7+yZJNGAGxUMVW+qTJxcBFlLfBGbyfyfGFq0sbSDK8TP8XSOqNNnPbnx6Qog67asYjFJBbSK7UXXHW+r+ZOYI6nLaofISw8Ex2+C3Na963Vy2nyl3nScmf6M32Dy6N0pAd4Nu5obm7IAbwcs1J3mneo1cI327YpvfFnRlZsmlY4tvbSiYoAM8GL8Rw9iueTWcBCXwF38VsBAaRmKO8X6R0WNZAHtJoFsdL894fBbAmtlENYxHV8/ZYCXfDH5MB3z60C6lIxPMac60KDdklRm8ApSwPlep25pGHeZpOvPjow9wcJSUIdX3M4T/aFbhw4In6D+LgK8uqlAjDN4fXm58On+/VBdUxN56rnnSIP36SzA664PWYA7YvCu+MqSr8cQ4L18wcjZczmD12MzeC2AF1nXHOBlOzCxhxAAr9NeqLsBwTO9LroFG518o47VvWf9F7l8zMeN9z06VtbMPpTb/M7d/hSgOo1qiZtGetT0TxwMsnVZgWSAd/O6mj3lU8tfzQK87sxSvAbvie/8/zEfpjgBvHj25xRkjV2D4nEMLC8pEdPIYh89h2U54S9ucRq36boTo3KL+2TGc9gN0s5ikx0Yo3yfQLEL+OE3lY4DvGiJ5CBrqQHe92qWLVv2ysiRoz5wAHhXXVs8SGbwOgG8iQxee5LHEXuT1Hflk2JxEnkmFoJMm/gzUQa3gEN3p7sQ635u10kEGNE0FQIBP9SeOpmVaHDnB8SlQoDX5/P1qbqhamVdfd0tS1YuGVJ5+dy+M9IAvMmBINhYEa4vOmw02zm4K1yGMz3respNdgK35TaxAdYEEEYCvuM/kSBZajP7d+cuFXZdQOYCXncbB8kBHOJ3ftmhL38/7z/Rb51RU85UE9nKZLI43dmfHZ0qqeE0UUPcqDCghWnwxjN4N7y7YVdTFuDtULMjwLsSVnq+WvHl6xXdvHlSadnoueUVA1Ysthm8BPAyiXAO8HIAEseuyvV3+ZxiuC+3UsJA0XU26VqeNffEAbsIh8QVrqQBLayefYTFRwmCbhw8ZnOJp7Q0uJ1HPTHFOAhEc866mSXP9/i5n6pBEy51WckSfUc2aKUvq12Sc7Y/Ys+w8jn5dax+jGgQP6u7tU4ScNCRgZVUxU7mk7rZLAtqJ4nTX2ftwluJpXHo4rjx5TBGMUs7xhofO5TOHcCLDN5q1OBdvbohFAm/9NiTTz/q1/Vj0xcubOpIe16MaS2A98vLvx4zot+ad8X8EgR4513OJBriGLyoPCoBvKK7UX2UBaCy1+/Us6lzHMrEbb+9lvfs8WiiUbFXyaRZw2yJZSMTfRnJfkj+SLLRSkxn2ybGEXUuQaLPYedrv8yeh9JbLU1lMX1lr8/2FpJ/SvaIUvlImfwhp7Ei+vdM97tTWUVZGIDL/EoB8DI1XjYTFJNp8HpMDwVaC6MG772/jG1at2lvFuB1b10FwPuTf/ne/Iba2pvrGxun9undd/jtnMEb4gzeOIBXCtJpA2zJ67Yzc/5MWZNzYTSf6TK4nclsZlk3zq3DJyyvG8JeV9KJlcxtWc9WOsk68X2CkGNgBx02wOuGwfuz++89tG7tezXLly95ubR05Ac33XTTPsrFlmgggLfyh3f8uN/o0rFelTN4URtFUXjESfmWX/y6kjTjbUdRgLu2C+HePGRTZlvg/GkBC+BVNQgEfATwPvzQr2Dvnj2H+xX02Z6Xl/v0Hf/n+2+UlJREFIWoMdkvhxYQAO/KG1auPFV/6talK5YMnosAL0o05HmhnSQaGIIiGLzOAK8dC5o28RZz13Yb3Jj3dOeL8vPCBUmEGBKX4Y6kEyq0qZZyWhsS2lAsr3ItWTqxqPD/0h/xQiZey0QmIbs+y8rPWA2kckwbQWeXn6XlGkJS/gRZoRNNjjR7g9gy0cbSKjPfqvAACzYTBXW5YlY5CGfipEMZbrawpzinMP20SjfxRNuJdpV/TzVWuqM/U22oUtXE7mOnFFJuHCtEgNev+iHgyYWNKNGwdlNL9XvVu5qyEg0dssG4YdkJOz1fL//yl03DvHnK6LLRyOBdsWixksclGrygkHmii+iWMKmId8cHMk0c1k8MCJZ7lM03mgsJqCgxf+mUn/2X5isf+3RxVyKziiBK9BYBGOJ1MB3BNnwUOUpcb9NIlDVgzcLex5sItYWpTHx8if9a75eOW6zP2KzBPOgNwvTw8pBTSyxnwXRmMVZwLcW/MZPEbIjwIOXAkFbTcTgG25KeIr+VXWa2FSl4u0k9jsWhnOl1yDyVC8gZFbwudjRjnk70hQSUWr0oGp21NMsX6yO1i5UfDQLbqbeYZmIac9Q0DrCgq3pq0h6XtRuXQeDlE7+TAZXrJ9qBAtzgtoLbYmoPvmJYdlXIibA+ZH/mV8XlAcKNobXyUoM4A7wIJuJItCQa8lCi4QABvE+ufhYB3heffva5R0+HQscXZgHejHYKAd6mpqa8K7+48Bu6qX+r8vLKktmVs/sgwGsgwKsHwdSERIN9q1L2V7BP2Lc9Frriv7hdP934OZL5iDvCSQdzyL5bfAMy22L7TyLQFktFdoH8F+4bkaVE0E8+KOF+DNkZ5i+JZ/F5RiLg+Yq5yFOxqALWBLe8OKF+LGsi26aEX+uliyBUGnF5l0WikA7i6Xl+SwSfl6/62p6Y6Pl478PJpxRt11P96cbHpvWI901nfWxRD3FrhnqIM3hFb+F/EdylIGsGsng9EG6NwC/u/S8b4O0/6I37fpqVaMhklATAe9e/fG9+Xe2p79Q3Nk3pzQHeCRMmQTAU5kHW2P5ErPeJczV5l5PpzdnPz14LZLISYia7sfpkvWwH1LKwTquSnK6jO6qz11piEWIMXjEPuA+rMvKHYPACD7KmKUyiwTQwyBrT4F2/9v1Ny5YtfbmsrOTDJID316tWXVs80GbwWgAvWVTRcDxwCK1i0jLgwDZIxdbo6WZMgUO4e20C/iEeig80z4NJyHc83OXe6VRdqpPLt8Ztblw+07Vk6SGKruV95p6O2/9QBGkAVVWIwVt36gQ8+NCDsG/vniN9C3pvy8vNfebH//5va7IAb/r+sQDeLy+/tra+/tYlKxcPrry8ss+0S2aCRwJ4FQR4res7NnyJuQsGir0pEJPbhgdTbQxSLQ2ZnErZCe6uvBNbKrkMstFCUBTBBz4OJRjV3sywwDZk0wwFVEMBn+YDDTcwMROQfY5ROg3TgKgZg6gRAUMDulYuNh2qqRIggF8YyRM3FzpE6UqbAIsVRIaItKWCpnjA7/GDpmrknmNqBg3YNsDEsoAKHgWhMQN0fLceBt2MgqHoVCZFY7XHssUsPUcOzODbVU0CsRNbjrVA/JYqfkPm1H9i/JyJ/uyo1bJHdPKTrLzcSTAU0HSNAN48Ty5Uv1sNG9dtbNlAAC9KNLyV1eB12fi4Ydm7d6/3KyurrjcN4+bJZWWll5bP6l+1aLGSq3kg1tYKHnS+yEVimuz4bSCAikClShCpBY5Z4Kb4K9+kJ84Phqqx4CN0tR3z0jTQvB5QNY0FrTJ0AN0EjFiievBdbB4z55CBv0YsBsG2dvrZ6/GAz+sjmMAMRQhoJdCRpiWKySugYx74TtMgcMOroDEwwIzpZETI/cR3c11hC7DFz2nyKKB4PJQHzVmqgwKGrhPogGXAMuE3aoyhvJEnxwt6NAo6/h2v72se8Hp9VAdsRzNmA6VolwTILdRDDV42zAtlk3Rse021QFRh/2itVhTwoF3SDcDnGJjMbYrHQ2XXY1GqK5YjFouBruugaCqo9K2Bbuhg6CIKMn8NGlgeHVxBvTSvl9VRj5HtRQ011eOBaCxK1tDn89Pfo9EoBTXGcpFjj/XVDfIp6BlFBUOPUftoPh+VAfsC+xpUlZ43DJPGBf5ObU0v1MCD6bGuOH54/6D9jkUioEeitGEQ/YfvRX03rB+TesM2120QXAC3CTAVO9Cw7s2wUU0AL8uP+UtEZecavBhkzQAtJwe8ubnwyYEDUL1lS/iJZ3/TEIyEXlr17NOPer15x8rLy5tdTtGLNhn6Tfn5+Xkrrl3y9ZgE8FZeXgm6D+hgnAG88ZJ59u5ObC5t6FH2NzL7InzKp7m0k8qHcpt3V9LZz7KDH3YWYkOz6DdZ/iKaFYxHp6Mt18DvyQG/4gMv+Gi+62RXcV6qoKoeiBjoq8Ro5HtwvisahI0oRNE2oMelqmQzyFcydbKn+AL2TuZLkT3iP+E78C+a6qGpg0Qr9KPQOOPc9Kpe8Koest1YlogeoUNBPIyPmcyOeTUPRPQo/e7VvBzk5Z4g7dkFI9gmYWF5kuHe1FPqbPank0+WaXzIY8D27QQUz30mAvcRzFeJvcsA3rAF8FZMq3hlQL8Bb/78pz/PavBmsLbJAG9zAsAboTWdgqxZBBGWaVwIpjNg1d3gLOkkShOLKGNg9sGxgKrTee9iHNozkS2bCc9YQXqdsRSZXNDTzUdkA+v0npeT1n17ljHHSv4sMR1aP7SLqdOJG4nWLS9L0zdBtsx1hd0cZ7nOrHMJOW7ECAl28GWsGq4v2Bzkw3ENXgR30R/E/xpGDJoaG6L333vv4XVr39+0fPnSl0pLyz685ZZ/2E+tKxi8v171BAG8/37HjwqIwevxgx5jE48tO6wzxObEPlHh10ClT8Xk7Fxtu/aUm0ma6g2igRPsjM264A8SS8JycLtWXjdPd6VObvKn/pLZK24f6lI62a3sUkZn9WHLcGMbogYvnv4iwJvjh7paAfDuPtK3oE8W4HXZU/EAb92tS1YusQBeLc8LbUYQEGdA6hvChYKHIZYY4abLDoPN5Y0HeFMts2ybyh0N6eekRTxFOvl5t890Pp1UC26beBgbi0MiamOAxrSucPWI4R5DA7/mAzOiQ7Q1BMH2dtD1KATy88Ab8ILqV8HwmKBrbCNEmxBTo80+MR0UjQDYKEQw7jBjueA/QwUlpoIZNUGPGBAN6xAOhiESDrNAU7ixwtNIAohUNndMFTzghZwcHwTy/ODL9YDmQ4CJBYXBzQvOLdwkRQ0sPIJYLPoucfwwqqgEOCQPN7aRSoZ65dHh3O893Z8dPW92Grfy+LfqSBtVBvDmcIB3/bvVsGntxpbq97MAr0uTZCUTAO8NK1d+GYzYTVPKxpVeMrN8QNWixZDn0SDa2gpedMDISTVofBIAKjbsGm7SExAQuibFXsHY8nSMweYGd4hNyoiBYqhZGozFoC0SgrZQkIAKdACRmYu+Ajp+tBHhh9AejwY+nw/yc3PB70HwNAaayYAIBDcVBO+CEcboxfIhUAAAMcUEXQUw8GCFxYcDL258ca5ywi/5QrhBQzaBpnBgEkBBwFTXCYxQ/T4wVWRrsnzpGwFTAiE0KjeClAhcImDpzfEx0FfXKV+0D1YACqxnVIDlKgNayC6g1WEMY3wWX0IALyB2y9ltZLzYbTRxvITuMwLyFE2Yg7TCH8K0lJ7YzYTKEnjK2HGMbYFthmAM6aVxZxw7BPsf+w/rQO3q8bB6kpOOWv0KqJoHogjWYlt4vKz/KVCryti5WFcCeHU6vEIwlsYSPhOLgsfvIzDYjEQ4II9gsygfA3ex3VkgMwOC4QiEo1GIRCIU3AbrnpcbgPxALuTm5Fi8TRq7WGceNJaGpsVE54PXYguygYsAPjULZ07j39Ce038tgFfW5mX9QGVDoAwB3jwEePdzgPeZhvZI+MVVv3nuUZ/PdzwL8Ga2VALgrbp+2Td0PfpNweAVAC/6TQYHeGWfiXFUbV9HXBGV35jKH+rpddFNGdz5TXJJmT0jHwTnGIGa4uoDP7Ri+Ctd0UeQ1wiZEG2LQqglRPYEvxGkZfNYg7AeJOAW7VnAH4BAIAD+3AB4/F6S5UHfCaFe8DCZnZhJzpcF8DI/li8DeJDFAViP6qWpSAfgiofWA3S9Iu0hCLeFINQeBNWrQX6ffPDl+ulgJ2xEqD5oM3R+mI4/s70Kvy3B56e402DhMHyzaR0QJzRuV3xid/2UPM676os7zxzZg7KlGURaPMxUDQ000wseEWTt3v+KbVy3cU/5tIpXi7IAb2aDxHAFtRYg12bwNk/p07tg+G23fReIwRtmAC+5EVKOMg7o6kXdkMiWahK7BKexKOxE+hcmEhzjcALX7Ee7ReTnxZut20AWwzV5hjGQt6e/mKY++xKHRtzWWFaN+7hxAK+weGnoM0lgr5MMl0PeCcdUqVvgHAB4BV+WtyEd/okDDu5TygxeBvAyBi/6gk2N9dH777nn8Lp1CPAuTw3wFgmA1wqyZpBDi8wsG+CVG0RcQRQdZRtN12O4m8del8FQ2iVL9Ug5QVJfW+7mKiVJ0nV3/mcnv4sN4O21LZCX+/Szq1atwVuJWYmG1KNOALzXEYO39tbFK1GiYR4xeNV8L7ShRAMSkVS8TGgDvPEXORjEKZxDJ4D37Iz7nnmrALX5eR+rOTKuCA5l7DKEaBDgNQkGUcCMKgTCesEDodPt0HiiDg4f+gxaWk5DyagRUDi4GPoU9gHTB6BryOhloJMHQV0ENShfFXQlBjGIEsArIF5iPugeiLRHoaWxBY4dPgGnTpyEuro68Hq9tJyEIxEChDRNIwYcMn7RqS4qKoKhwwfBkJLB0Lsgn1hHkViE2Chen4fiQUX1KDF6kRVDYEji6bFDMyNIzL5klgq79BcP8fZMH2XK1a0rJm9N4n7mfk5cEMEkgDfAGLwo0bC2+pPmhuaX17z85qpIJNI+ZsyYcKYyXuyf44bl4MGDvi9XLbtej8Vumlw6dszc8or+yxcvhjxNg1hrK3hw08+vxyJGiCAAsT75WGeUWKE5wtmNEsArQN74S0II2OFhigJhPQb1rS1w6Phx2HvwAITDYYhGkRmKzC4P5Ph8EI0go0wHzeeBXr3yoaCgLwwbPBSKBwyAXoE8QBkJBaNXR2NgRKJgIoNT84LH76f5ETN0COkRxuDV2BxFsqxHNwkQRRuArFAEMPVwCExkyGrodDIwFusaDQaJHerNyQHF6wFdUyCK6TkYSnOfJGIYGI6gJbablwOz+Ivi9RLbNBwMsTIQg9UgINrj9UIEGbCmzhxeJB0TAMKAbmKrIgCK9gIZwcAYqYzZqrI0+E0+LruSLX9hnxHTGNmwWB9dp3ciWIufxfQYs4P8cBzLhztVLK/X6wEE1pEZS0xnHvkY8yc2N1odZPRheryRoDOA2INALwL0hJsbdAUPER4E4gngJeYh+uU6sYLxKxYOMnAV0yCYrqgQwX4l4FUlFvLptnY4eOgQ1NbXQ0NzM7S0tBAYNaiwCMaMLoVRJSVgYPuDCV4Egzi4rMci9H7sK2IsI+BPhxXxTD8b4LUlQ+IBXgYsMbAXwWsmL4FlRIkGNZADHg7wrt+yOfzE6mcaguEswNsRe5sO4I35gA7GZYCXeUjoSjGIlzaRkoxVR959bqcVe1bBj8W6MskUgvb4AbIQbaDDYkOhg1G89YLgbv2xBjh64Agc2vcZ7Ylx3tI3BsxUTYjGwnS6EfDnQN8+fWDAgAEwYmQJ9C8sBM3nhVAsDMFICHwBPyhePJiK0aE1gbzsqhPjEnNpGjw4RxYwHnkjuIvfYOK8VEHVFTh2+CgcOfAZHD16DHr1yYdJ0yZB/8IBEOiVD+2xIB2Ao9/n83jIbqKNxC+cx2Sv0P7gITwHtkULoU8tPCQZdjm3+7czpbOhatvvsmWKGMCLDF4feEyNM3h/kQV4O9jUSQBvAwN4b7/9H2H8hIkc4GVsegtml5bhLuM5rstrH6Ynn8DbmdgHQekzTo9/ucU+UgO8NrhLszpFYWR8znVDdDAho5Ww+iZLinUwM1fJ3Y0Jd0B8ur7mLE5XZepqIqoTJw0I/5DIyURa4gxe3H/jLbcUAG/1uvc3LVta9eLosjHbbAbv44+PViKR8seeePLaooGDKonBawG8Op0enk8Ar80s5gOuqy2f9nm3W/IeLcR5mrkTB+38q4p7Bm8W4HXbuzbAu5QkGrIAb+aWE9pkjMfGeXIEworbBswRMEhegd2nxuuGCMQiI+6zPQdgS3UN7Nz+d2hsbIQZs2fAtIppMLV8Cun3IcCLuQkhXNNkGwjGxkXoROfyDOxqm9f0gtfwQltzGxzadwjWv18Ne3btgWNH2IbE49WISUbADLHbkIGId5RN6Ne/HwweOpjeP2rsKBhQ3B8UDzJ5TVA1JvEQMRDgxWvOePjIl2nrFgKzLYkWRhZoiHfqLz6Ad9PaTS3rswBv5omVkEIGeGN69OYpo8eVnlGAV1WgJRSEPZ99Bhu2boG/vvc+eDQNfF4vfaPkAQJ07cE2iMYioHpU8Pq8EMjJgfLpM2HqxEkwrnQM5Hr9ANEYqFzSQdBnyF33eWmuhSNhAm4VD2d/6Qbo4Sh4uKwBsk5xo4EAL8pFYDqSbiGGLwcryG9FkBVlHBjTQ2gHcxSTsX5phydkH5ABi+x8xqBFhxelEfB9+De8WUbzW+OsYGTxIgjK2biKhj8BmMjkJdAKWc/EnyPZCZLJIKCYAcHEuCa2NHnS/K40Y+4SexffY5rEgkWwhIBcTKrrEI1GyH4hMIuSHJiesXa5djABKgIUZU48u83I5RAoIWcVWzrAGrtggVrJnA1M0jmYF+knMyYsAtgI0CCITqAU9gFJMgBEULbB6wXV54fT7W2w7+BBWLu+Gg4fOwr1TU0QjcWozgGfD2ZMmwazZpbDoOIi6JOfzw4oBPhNcj9c25lL/xAPO4H4YMW2EwEDyfgKQI0zJDsI8LaFwi8889vfP2Ka5ok5c+ac7vBkvcgeSAB4UYN3BGrwIoP3Ygd4ZckboW3OQE2unUu3FthfSOoFAT5TBR/4oK2xDf6+9WP4YONW2LJxM+TkBMDr85GdiCkGROkqFJuTOCP9fj/k5eXBlKlTYMKkiVBaVga+3Bx2O4PONtBj0sFUdEYT5v4au98gLl5wXjUdBuLBkQZevGkVMyHSHob1762D6rXr4eSx41A0qBgqL6uEMePKYNCwIcQS1hWUsYpZkls63njirF4L4OWBxsRhDQEKjgzeC2OvFm8OOg/wVkyb9UrxgMI3H/jPB9ZeZCamw9UlgLe2Nveuex9gGrznLMArB5AVO4rk6jKme2rcx5K457eE4vEokR/3NTK2pvSeOHkGSQ/fcacjZ9zTGFWibTgDtsIVe/TCAXhpVaKDv/QA77p1azdWLV3y0riJYz789re/fYB64kEEeGOx8sceX3VtIWrw3vGjvuc3wCsT/dnpQvYr2wI91QKuAd6+vbYH8nOfuuN731tTWlqaZfCm6ZAswNvx0Urau7gxITYrbsCRWcaDKfFTQBK0oOt+SMNSIUfLoav7LU0tsG3zB7Dm1ddg547JQDYAAAAgAElEQVSdcLqxGWZeMhMWfG4+fP6qz4OW50MUhDYoIpQI5o3SDEyTClkojCuN15xwc4QbI5/ph6baRvh4+0545YVX4JOPPoGTJ07C4KEDoVfvPIhEUG9SAQ+/to7MPD0cI4Zvfu9eMLV8OkyaNhnGTxkPvQt6gy/go2uRqMsbRYDXoxHAKwKZMOmceLBWtv62qyNfQLw4GbxZgLfjc4zcfs7gvb5q6Zd1PXbzlNJxo+fO7AYGLz+RoDnGZRpkBi9Ft0cGr6pAY2sLbPloB7z+l7/C/33lFRg8cCAUDSiEvLxcYmXiVAwG2yASZXIoqPMai0Rh6uQpUDF9Bsy/tBKK+haAHxn3PGAPgqIIHpJMQiCHAFkEL0mGABmvyFaL6QQmIrMMgWRkkGIZdTyoQRAYmWKxCEkkKDGd6beiBINgvBECojGAVci0CN16EZCOA6RCT5dYhbxtVI+PnkeGLBHamA4CA5mjUWLioqKwiixkBDqDIQbQchYyyhUg2Esat8iqjjIAFbUq8VmSaOAassiUJj1aTrbWEcxB4JprnxETTtdJcga1belWAmr1IiiMshDYlgg6+7z0fnzW0jCXpByEhjHKNRCQHYmC6sVr3SrEMD+0j2jneB8Qo5YY0AyEFUxbYoeT1A1eH0cGNoAWCIDi98P+Awdg67Zt8Pbf/gYn6+sgFItSefGaebClFcaNGQMzp02HihkzYPjQIZCD7GOidaA+O5MbQR1gJmwhuH4OG0f6iPvcEsBLwf6soG3uGLyrnnumvi0YeuGZ537/CACczAK8me2VAHivvX7ZN6Kx6D/MvaJyeBbgteBLS2SQ7gzwcSo8GkumQQC8eB8JD6rBCw0nGuH9v7wP7779Drz713eguHgQFPQroIOzmKJD2IyAx+ehQ6lYOApR1LTWdRg3fhxMmzEDKufPg0FDBkMe+jwGSrII3wmlYwQbnmnzEjsLefTizjqJruPtCQ/4NT+E2oLkQ6354+vw1zf+AvV1dTBoyCCYt3AelM+pgPGTJ0KgVy4diKNUA6PqollCEJrFTCA7RAc44t6SzdyWASqb3eaWcZh5jJ47KboA8E6d9UpxYRbgddOXAuC9+7775p08WXdrQ2Pz5HOTwZsWt7WqKnwRp7qLwxHyE7kmbTzTlj3ljoGa/AYRlNVNu1+4adyyhC9CgHft2o3Lli97ccKE0duSAd7HVl1XOGhQ5cUK8F4Mk0c2NomaLhdD/XvC6LkFeAv69dqek5sFeN30AW5UCgoKel+15HPX1tfV35Zl8GZuNZvBi4wxBvAyNgpjeglyGmk06nj9UAOv4oNYMAZ7d+2FrRs2w3t/eQeCrW20ucjvmw/ls8vhqiVXQeGQYsgr6AVhvLJt6U+yzQnq47KrnugwM2YXXv3zK37IgQDUHjsFH334EfzxpVeh9sQp0oWbMXMaDB02mPQnyeHhjEAEeMPtYThy5CgcPnqE3jV85AhY+PnLobSsFIoHD4RwLETsXR1ioHk10tnE4E3E0Ik75U5m8SYCvKxVRcud/YNAt2ftcbIM0tAQgKAbiQYEeKvXVu9samx++bUX1qwqKSlpVxQlknmkXdwpZIDX0GM3T+4OgJddk2IbcQJ3EeS1JHSZZjYxPTUC/upPN0P1lq3wl3ffgdfefhOuuPxKmDljJuTn5VE2KAtA0ix4GGLEoK6hHo4dPwZ1J09C3169YdEXvgSTxoyDEcWDGFsNpQzouj/Te1Xwmj8G7+LAKYK6KHGAv3s9XvD6feDx+hnDlogFyERjIICOmsDRCOn6shtnjMFKoCdNNRa8DYFPDDJmelCTGIFVzgrFtsBAZAi+xmz5A3yXgvIFCBhjbl4PmH4fPYtl1lHbOxoDJYqB2jBPE2L4N5QWQPA5B69GM7BVHAIR+EvyDAoY4TB9I3iNJgHBVSwfySD4POx9PF9kJ1O9ozHQQyHGZqUgdia7VeDzQSwaAUNneSDgrOQF+MRhQDJgwLVIFCIhTKdDDg+yhkxllCpAkBfzoEB6gRyysQi+o+wFC9SG+eCtCSyal4G9CI4TkMxkGRSfH8KmCW//9S9Q88FWOHD4MPQrLoJhJSXQq09vCIdCcOjAQag9cRKMSAQWXXUVzJg6BYr79we/5qGr+x46L8TAdhhASqiXCZA3wRYIgNeyw0yGoSsA71PP/vZhVVVPZQHezHZXALwrr1v2zZge+9bcK+Ze5ACvOMi1r94zPwXlWcTVYpsQZAfstYNs+cEHjScb4N233oP1766DTdWboLy8AsrGjoU+BX3A9AJEzCj4UXoBANpOt8KJ48fJh2kPtkP/AQNg3oL5MG36NCgbV0Y+DzJrdTocR+1ygwW5BBYoDaVYUGaH2Pt0I8HLpBR0djPqyGdHoGbjJti+ZRvs3rkbQu3tkNcrDwaPGAYLLl8As+fOJqkGT44HQiaT6cGbVnQjQsxFGkpor9jNCbrtwKU52NRNDLSWBXhZkDUm0VCRBXgzGyOx2kkM3tpTtbc0NDRN6dOnYNi5J9HgDnjtKsBLWv0XJOlQ9gm6m1jpkLc4SE45Ei9OgLdq2fIXSkaP2n777YkMXgR4kcH7ox/1udgYvAIYsAFQt5t9t1ty1/awxxOKOmYB3u5p6g4BvH7/U3f84AdZBm+GprcA3kWfu7a+sf7WxSuWDMlq8KZvNGGJmH9uRywnAIdfASaSms6CmamGFxRdgdMNLbDhvWrYsXUb7NrxCRQVFkJ+Xi58duQQDB0xFBZcsQCmzJwGw0aNgJAegiiCQARCYTRuignNdfzwajAy4vAaiQo5Sg4E1Fw4cfgEfPThDnj91T9DsD0IA/oPgIVXXAZjykbT5oM2IBgVGoEQUwE9bMK+/fvg7x//HbZ+uA28OX64/MoroHx2BYybNA7CepjYu6j6i9fPVQ+7fs2uF8pKuszJSGbwJtrsuJbrHqPQyVzcriZZgLeTDdwNj/UswGuDu3IsCjpCoQ26RsBr/enTsHbTJvjbunXwP++9C1//2jfgyiuvJBkGBCwRkCXWJ2reGjGob6yHo8eOwltvvQUNtXVwxbwFMG/2pTB7ejnoGKwnHIYgaVqjBqxGDM8IBjkzDPB7vRDwMfACD1OQrYr6rkEM1BUMgU4yCEDatH6fH/ICfmJ9ItiIn5FeLtcMI4CaH6lg/qFoBNojYWKXIQCBdifg94MfwUkEeJFRy06AGCNX1UgHvDXYDsFYBEIm5q2AT9UggDIUXnzWB0Y0yrSF8d1UZi+EDB2C0SgEwyFiNOu6AX6fjzQze+XmE5NZwSBoKBVD0gwx0Hx+AmdDkQi0R0PQGg4zLWXTAJ+G7/NBvh950FzagQdiQ3AW66QTmGPQu9sNlHPA98YIVMn1+aFPbj4DwikwHt2/IKAc06O2MDKoFa9GGsahYDtEwiFiKmMA1155+aBSoDogUIiulGPZifGsMIDX64P2WAx++4f/JoC3XY/B1PKZMHvupdC7Tx8KqLl/9x5Y9+578MnfP4brq6qgcs4cGDl8GPg1L9cmZtcCGYAtrnB3AuDlwZ3cavASg7c99Pxzf3j+4VAodKqysrKlG6bvBZ1FMsCLEg2zel+8Eg1snAptXa69QvNMALz0uUWps8c1gqmaoYFP8ULjyUZ47+13oaa6BrZt3Q5f+OIXoWJWBRQNLALFr0LYDFMQS/Szou1RqK2thcNHD0NNTQ3JXY0aPQoumXsJzK28lA7HFA9Ky8QI3GUnM8x3ohgDKkrseEnfG89wEODFQG/oU0WCEfj79o/gT6/8CVobT4MR1sluoh093dYCC668DOZfPh9GjBwBgV4BiECEwGQCeEkMnslpCdhbVJtksblTEc/gFdMlC/BygDeKAO/MqeWvDioszko0uLCmskTDBQHwZoCGbIkTAXJKhyU08eTQ34kNmAl3yvR5Yn5udxQuOjJjksSb8xkf6EACuR6iXUUwtxTZ8IOqzC9J4cvQg90NVKcuTToNXiphCokGU9fNhoa62M/uu/fQuvff37hk2fIXR2cB3viGjgd4U1PA40FRisGaefxkU1zQLZAFeLu/exMB3iUrlgy+9PJ5fbNB1tK1NfEwGJOVX4dloAH7x6Jw4kKBV3s9xN6NtOsEwP7pxT/C7p2fQrAlCLPKZ0LRgAHw+ptriJ07aeokuGrxNTBzVjmEzBBEzBhEEVBVEeBl2rsE/oBKbEFk8+HmKKAGIE/Jh2OHj8FH2z6CN197g9KNGDECrllyNUycPIGexWBp+I3XpH2qF/xKDhw+fBh2fPwR/OY3q+HEiVNQMXsOLPzcQphTOYeYLxTSzYxS8DXUtCN1TdKkTIQ+4wFeJ/foTLpAmWaK27JkAd5MLdlzn/ccwMu33RS0h13xo3lMwUckgNejQd3pZli7cRO8v2EjrNuwAf7pn/4ZlixZAh5kmCKwGo2Cn1i2LIp6W7AdGhob4VcPPwRbt2yBiWXj4JrPXwVLr1kCLadqoeHUKTheXwueHD8EeudTIEQMwoUa2YOKimHE0GGQn58Pvhw/MWhPnDwBR48ehYZTdcQgwzUwNw8DufWD0aWjoKBvb2LVIgCMEgYIFvq8KGOAupUqgccn6+rgxKkTcPT4cZr/Pp+X5AEwCFy/vn0pWBp94+GUAiwQmWmS/vChE8fhRN0pqGtoIPC5b+9eMHTQYCguHggDBhRBW2MjRNvbQVU94M/xg9fvhRO1tXDiVC2crD0FLa0tBNr2KyiAgYXFUDJkOPTC+vm8EG4LEqMWdXY9uQEwfT6oPXGcGNCfHTtK4DACOX3y8mFgYSGMHjECcrwoDIERjRnjGHsSA0CiDmZLsB1O1tXCoaNHoKW1FUKhEPXT4IGDYVzZWOidlw85Hi+E20OAMg3+QC61bV19LYRJQ1kDn98HtbWnoLW1hTQ1Bw0cCKNKRhIQjnrIZkyntvKQvjqnSyNS4/VCWzQKv37qSajZ9gHk9OkNn7v6KrhqyWLI65VPAO+hvfvhD8/9Dv6y5g24fuVKWDivEiaUlZGOM0QR8MbAa2CNLRaUI82miJ208QmYwODtgAYvArwt7e3PP/3s7x42TTML8LowaVmA1wngkAFe/BxnKgYrkzfvAuRlNpg4vqZKwCpKNCCD9/2/vg8fbt4Guz7eBSuuXQGXLbwMhgwbBqpfhZDJbI1X8UIO+OlwprG1EVavXg3r16+HUCgIlfPmwtWLrobigcUQyM8lti6CuyilgDYaD6nx8AjBXQvgJS1zFfyaj8LXNjechvXvrYdnVj0FgwoHQmnJaLLLR48fg/WbqmHugkq4/POXw4SpE6Bv/76kDYwyWhRkF/XP6ScelyHFVfFE4g+DpLIArwzwlk+teKWoeOCbP//JfetcTMuLOsmFAPC6knztUC+nwo3SAIoZGatOBXDLYu1Q4VMkPlNYWHeDruc7wBszGxvrow/ce+/hLMCbCuznDiljt144AG8qtm53TOdsHqwFXAO8Bb135OQEnrzjB1kN3kxjxzRN7+7du/tcf0PVyrrGutuyAG+mFhPbEsbgogA8BLqyU05kh5A8LbJSFA9oyApRvFB/ohH2fLIPXnn+Zag7XgvF/Ypgwbx5MHjwIHhtzWtw9PhR0HwaLK1aBpdeVgm+XLy6jVcSY2BqTEcO4VYCVzEWNF4r1A3aHOVquZCn5cHxwydgxwfb4Y+vvEqaj8OGD4OlVUtgyrRJbPOB18jxH8o1GABe1QfB9hCcOnEKXvzDy7B71x4Cj+YvnA+XXbEAcvvkguJVIKiHwVAZC0ZocVKgE4uzy0CGRE5vCjfITQP3eJqzAvA2NL+y5uU3V0UikfYxY8aEe7yS5/kLcMOyd+9e71evW3FDlyUa2OVYAmXpv6QrGw/wCilGmmEoteLxQENLC6zfshneRQbvu+/BP/3zP8PSJUsJzMT5F0VdWJQX8Kgk+RCKhKG59TSseupJ2Lp1CwwbNASu/tyXYOWSKqg9dAh2ffIJvLtxPbFic/JymWZvNEZM4All42Hm9OkwdNhQCnh26Ngx2L5jO/z9o79DqK2NdGwRdNQ0D+Tl58N0vIo8ZgwMHTKIIrgTNECxGFEKwgMnTpyEzw4fgU8+3QXHTp6A5pYWAng9HhUGFhXBqJIRpAk7pGgg9Ovdl/R7MSBYOBqBT/fvh0/374M9nx2A5rYWiCIrNhQhoHNQURFMmTgZymdWQH4gB3yah7R6T59uhtr6Wtj56W44cPgQ1Dc2QDDIWLzIOC7o2xdGDBkG48vGQllpKf0ND5sQEKlvbIRjp07Crk8/hYNHDsGJ+jqycciGwyB1/fsWwLDBg6C0ZCSB4L3y84jJh/3UFmqDusYG2Ln7U9izby8FOSPpDdMkkLd/QT8oHTUapk2aAqUlo8DvYQxof04Adny0A3bu+gQOHzkMwQgCvyo0NzWRjURQesKE8VA+fTrJbeSi3jDKJ+gAKipliKBuOJxyciCiqfD2//wV1m/aCDs+3QWTZ86A+VdeAUXFRdB6+jR8uKkGPtu7H9qaT8OXrrwSpk2eDAPxijcao5gBGmf/YYA7fA/pDGOnpiATMX4S00a2onsTRZDLWNDPFGmKSZIAQNQwSfcZpSk+ObAfx3b4ieeeqUOA94lnnntYUZTaLIM3s+HMArzJAK9g77KdHf6/A8BrjWV+vwAZ9aYGqESN/xpONMC7b78LWzZthZ0f7YSqa6tg4eULYXjJcFBzVGiPtTHZF/SvdAyGhtrkCrz+xmuwbv062LtnD0yZMhmu/PyVMGbsGOg3oB9EUKsc2bsaQAyPqE0EX5GRj1AuDxxLk8OEHE8OKIYCB/ccgLXvvA/P//55mDJhMlw66xIYMnQoHPjsILzyp1dg8IghMHHqRJi74FIYUjIUPAEvA4/xH2nwYpBIbAVOBHAYUon+Uxbg9YHH1CAL8Ga2P46+tSzRUFt7a2Nj0+Tevc4viYbuAHhtnMDWo09ur+4DeMkPoNXV7a6ic/1rP5UFeLvSgp1l8Bp6zGxqbIg8cO89CPBuyjJ4nRa1CxDgTRT3djqZ7cqAzD6bBXh7agwgwHv06NHei5Z87tq6xsYswOuqoRlYhBsF2sJg0B3O3MXrfhT8DDTwEBsEgwppcGDPQdi+5SP408t/BDNqQsXUmbDwsstg6JAh8OZbb8AH2z+EfQf2weJlS2DBlQth0LCB4A34IGJGQEf2LgK8PEgISnAaMdTDNOlqY8ATgFwtD04eOQHbPtgOL73wIl07HDpiGFStXAaTp08iqQUEtJDJEomywCRYSmSwRIM6vP3nt2Hb5m1w9MgxuHTepXDFF66A4iFF4M/3QzAWgpiCAK9OUe4tJInDuqLJ2IZFgL2pG/JMuUHputJtGbqVwZsFeF3NLpFIALw3XLf8y6ZuYJC10k4HWSNEl0XHZcMWo6w7ALyETjCAFzxeaGhlAO87a9fBX995B27/7ndh8ZIlkBfIZYG/giEWPR11dFWA9lA7NJ5ugtW//x1s/2gHDBs4GK668guw4uqlcOTgAdi0aSM8+8J/U/C23Pw86N+/P+Tl5iJtFqZMmASzy2fBkGFD4HR7G1TX1MDWD7bCrk92QX5OgBi0yM5tbW8jILasrAymTpkMFRV4E6CQQE89EoNoOAqRcAS27/gItm3bDrv27IaW9nbwB3LoAArZ/yhXMHhQMUwcNw5mTZ8JZaNLCQFEEPhUXR1Ub66B7Ts/JrYxSlXk9e4FzQ2NEAkGIcfrhemTp8JllfNhTGkpDOjfn/Rt9+3bC9s/2g47du6EoydO0GEQArToDyGDFa84I1A6a0Y5zL3kEhg0cBDVHeuyc+dO+HD7NgJpTzU2AAZew6BxxIaL6uBVVMjz+2HmtGkwc+p0GDp0MPTu1YvSHD52FHbv2wPVNZtg/8GDBCz36tuHrmjXnaolEiymXVi5AGbNrIAhAwdBnz59IDeQC+vWr4fqjdWw9YMPoK29DQK5ftqnBQIBGDJ4IEydPBkqZs6EAX0LqA9Qi1eJIdsPD/dUVOmgQGtqbi6YOX74dM9uWLuhGv7vq69AQVERjJ8yGYoHFUGorR12btsO/Xv3hTElI6Fi+nQYMWQI5KA+sm6CqhvgEe2FgfEQ3OWB35xuLzIuDGPwMluG7cwgIsZGx/JlAd4OGZwOJM4CvM4Ar31JGkdnPMAbvy8y2AE56mQigxf/mR6oP9kA77z1DgG8f//oY6haiQDvZTBi1AhQ/Qq0RdsInKWLRLoKeb48yPEEYMOmaqiuXg/r162DUaNGwvz582BG+QwKihbRw8SlRZAXb0ox7XV2II++mqaij6aCGTPpZlMsGIWtGzfDuvfWwTt/+RvMv3Q+fPHKL8CYMWWw7+B++O0ffgfBaBAKivrBF67+PIydNBb6DuhH/lHMjEKEAq6ZoHkY8MOEXJwgJukKNPel0l0q78DwPMeSitrLesO2VjNJ3hgo05EFeLvScegvAUDgH//lewvqamtvbbgoAV4WsFWArRQjxRF47V6Al93oPFPAazombFdGUOKzWQavkDzT0A81dKOxoS56/733Hl5/MQC8qA1pf7kbDCLuuszgdQpIJpwBxpLARfJMTZ6OTxB2JdsOPMQiQicv6aKectqOv+3ifSLL4O3+vo8DeOsbb11y7ZIhWYmG9O0sZBhQ0xavEHsQEEKAF69s6zFihXhUxt41kYgVjMG2LduhpnozrH1nLRQWDIBFX1oEl8yeA8VFRcQ8+du7/x97bwIV53Xl+/5rrmKe50ECJGY0IUASaLSt0Zps2Y67052kO/d10nHn9b3rvn735ibtrKybqVfnrjjvvm7H6U4nsZ04HiRb84iYQSCBBiSBAI3MFFAUUHPVe3uf70BJli0kK4kkU14YBFVffd+pc853zm//93+X49jxYyhbXcYK2qJlRQiNCuXqzB61KBRCkHdK0UVkwUsWEBoY1Aa2Wxjo6cfZ5rN47933ebackz4HO3ZsR3ZeFixOC9sskJcua2eoMJLbDb1aDziBxopGNNU0oamhCUuWLsbaZ9YgIysdwZHByjkIqwhoRUUq//+m9btyzpOzvMLSmDtQ6rsAEDOFqw+/t08fcabnMAt4/5CfwqcfmzYsF3FR+6UlL738UACv4k2qSOxnBHjN1jGU19agqq4O1XX1+D/+5m+wadNmBJhMnK7vsE2KwlsaoeAdGB7CtZs38Pvd7+Hq9esMT9evWosNZWvQfesmKmtr8LN/+zksk+OIjIlG6fIVmJeejkCDEfEx8UiIjWclaWv7Jezevx/DwyPsmb0kfwErVwmItndcQevlS2wlkJKchE0bNyA/Lw9zUlLhc3sxOjKKW7du4cSJk2hsOs0+lMmpqVi0eBED19HRYdTX1mLUPAyDQYeXntuFdavXIDAwEB1dV1FdV4uzrRcZtCampSIxJRkJSUkwDwyg52Y3OtsuI9gUiLTUuXhq7Rpkzs+E2+lGXUMdDh85jH6zGQaTCQWLFiI+Ph7BwcHo7OzE9WvX0HPjFit4lxUXY+HChYgIj8DI8DCOnziB4+UnMOGwc7ssWLKYi5MRRO3v6cWta9dx9coV5GbnYOniJSjIz0V0VBSvs2rryT6jFucuXuBCaxnz5yEtI529bzs6OtB26TIut17EgvwCBrxly1cgJXUOQsPCUVlxEuXlJ3DkyGG2esjISEfa3LncrmSfkxAbi4S4OLaGMNCcLmJkikcu+XkCTrJtMAVAExjAgLzhTBN+/h+/xKBllIvoURsHkP+w0YTlhUUoK1mGhJgYBBqNXCRP4yUVI03tQmHuIz9k8ldnbivU5lMPxQ5PAl4CVWJeFandaoK67P0uAC8pHWeq4P3VW7/6WVBQ1GBubu74n27UPx7vfAfg/cqKdaUpn3cPXrkmmC6mquZAt7RooH+Jh4CeNA9T1gApZkWxWB1GBkZw8mgFzjQ149LFy9j53E6sXrMSKWkpgB4Yd1l57aJWaWDUBICMHai/X2q9iFOnGnDk0CG2VSkpKWYfXiocS4pasroi9S75bEsbGvIGp/fXaw0MdnXQwm13Y3jAjEN796P51GncvH4TT695Chue3oj0jHTc6u7Gh/s+wpkLzRidsGDz9i0oLFmCtHnpUFEdSrXIkqL/E0wmH15xvbfvlEW+k/If2b34jevHYwTcz1k+IOCtqW9ni4aYuMOzFg33bm9aL/X395u+/+MfrxoYMH9jdMSSHxISnvToFVnzB5Sfxo0+OcNbzB+3t4koH+DHXiiYM5Wx5Wd+zS+7430fwJbh0bMRfVDwOzN2d+8eeK9nPPYWDd6REbPzxz/8wa2ayqq7K3h9LtfSn7/xxgvRMY9/kbU/BODloec3SKX8XURiHs3HgwBeeZ2P5hU9mmc1E8Db0dHWHU4WDXrTL77zrX/Yn5GR4VKpbotEPJoX9yc6KwK8ly9fDnnx5Z0vjIzMAt6ZfAy0USH1rps8E1VqaKjwDit4vfC6ydtNz8pY2lg7bS5Mjk6guqIGjbWNGOwdQPb8HOzasYtBQlBAIKcIl5eXY8+Hu5GaNgcLFy/A5q2bEZMQAwcpeEk9S5sFIgGUbcvqE0pTFMWCeGvi02GgdwBnW87h/fc+YMUKqV627diGrNxMjDktrAQm2MOFRmjr4XHDoDJA7VThXN05NFU3oqaiGgUL87H6qVXIys9EeEw4lQ9hdQpZNMiK1HQKyjZNWSrdCXWnveTEeTKP5sejgHj/2IC3pqr2kmXY8sGsRcNMRpjSTxTA++XCL3zB6/Z87TMreGcIeH1cqEzDvqrmMSsq6mpRXlWFE5WV2LxlC4qKihjqUkEsKjCmUVSq5ANLHrBkMXDpSjtD32fWPY3li5diYWYOrl27hqraavzLr38JjxpIm5eBzes3Ij87h20DqAgZpQ1fbLuEuqZGHD55ggFpQX4BluTmIzk+AUaDAVeudqHlwnlUVVUxPCAv73Vr1qCwsJBB67Wr19DQcIq/bty4iQWLFnFlefoitfHIyK8Q2YwAACAASURBVDBqKqvQfvkyurtvYfuzW9kuJiAgEOdaW7H/4CG44UNoVCSWLCtGUmoKwiMiMGkdR293N043nELfrW7YrBPYsmkTFi1YCIPBgPKKk3jvvfe4mFtcYiKe2bgeWVnZ7IV588ZN3Lh2Dde6riI6IpItE7IzM1kp29fXhwMHDuDQ0SNQaTWYl5WFDVs2ISExCQGBgTD39+N61zVcbm1FfGwsMuamidcGGDFmsWDfgQOoqK6Cx+vhNi1btQoJSYnsmTk4NIgzjadx7PBRtoNITkzCs5u3ID8/H0nJKThZUY7jx48z4I2MDEfpihX8tzkpKTDpdKwaDjAa2SdXS0BG1moiVR4peAE4Ccjq9WzpcfXmTTS2NGPvoYO40d+LsclJVk2nJiZh9YoyLFtahIW5eTDpSLMI+MjywU2qYMoGIdjl5cABKZdZI+DvwavMnzSPiiCdouCVgJfte9gnSBRtux/AOz7xzm/f/93P9Hr7UG7umlnAe49pyh/wujzuvypdV5o8C3ilik3xxgatlLR3AbxKgUIuUKt48ELDgHW4z4wTR0+iuakFbZfbsGPnDqxaswopc5Ph0/sY8KrUwv5K6zOwvQPFvbs6O9HYcAof7tmN2OholJSUYPWaVZibkcbFz9hXnEarRsXrELZpEPVxxVmqtDCodRgbGcOtqzfw0ft7cOvaDYQEhWDdqnVYWboS0dHRPL/XNzbg4LFDuNRxmX14ly4r4iwpjUHNkRqhEp4GvFLFK7vUdEBcCANofSQBr1gfPWmPBwS81fXtixcu2R0XkXD4n//nrAfvvXqFBLzf+/6PV5mHR74xSgrekLDHF/B+CnS9M2vanxvx/ki5b/rYMk+JyN7m/3An4L1/7+tHD/DK2eN+Z5D7v/Z79cW7//0xB7xej2dk2Oz48Q9+0F1TVXnqYxYNr7/+errL61r6L/86C3g/UcErRuqUAvZxUPCKKNG0R+zHADX7DSvV+fy+z1o53N80cV+AN8D0i+/8wyzgvVcLNzU16WJjY4O3bF3/wvDI8DdmFbz3ajGxIaAx73I7eZ4iVRylcjA/oorxGiMrY70eH8YtEzD3m3H0wBE0NzYjKT4JpcvKsGv7Luh1Oq72PjwyjNraWnzwwfsgVXBSSiL+/C++iOQ5ScKigewZyP9WqxS5Z6zLTpu8QSCVDNlADPQN4lzLeXzwwW64vG4kpibh2Z3PIjs/C5OeCdaVUJoigSgJWY0qIzQONVrrz+NMTRNqKquRk5+DsjVlyMnPQkRcBNwK3CUfXjv58cIDNfvLTUvLxHn4//uTAe+jgHhnugR6WAreWcB773F15zOUlENN8aIFL3t9MwG8KnJXEPYjZJui0YioAkcWlLQ9JX39kywaKN2eDkJFuAjwDlvHUdN0CoeOHcOH+/YjMzMTSYlJ8FJKvUrF6loa8xTcoeI95tERLkoWFRuD/IJ8PL99J+anZSAiKBRX2ttYafrW7ncREhmBwqVLsXXjZuTMz4KHfHgdTvZ/3X/oECrqanC2rRXr12/Ai7teQGpsPMICg3i8D4yY0d7VibfefhudHR0ICw7CC7uex8aNG2CzOXDmTDPefe89XL9+k31qv/SlL6G4uBiJiQncLpMTE7jSdhlnmppQU12DoqWFyM7Jhkajw5mWFny4dx8KS4pRUrocZWvXIDwyEm6vB3qNjm0aGhvqUVV+EnWV1di0YSOKly5FbGwsjpeX48233+LmJgXtzl3PY9HixZiblsYWDWOjFgwNDDCApGJnYWFhcLtcuHXzJvYfPIijx45BY9Ahb8ECPP/iC8jMzmbA7Zy0YXjQzM8jZSoBV1LVTk5O4MqVdrzz+9+jrqEehYVLsXrtGmzcvAk6vR4arYYBcktzCz74/ftoOdMMh92O5557DiuWL0dBQQGf84mKclRXVbLdxHPbdzDgjY+LhdNqhdfhZOBKHsdkw0NAn+0PuLibhmGM00c6PRUmnU4cq6hAU0szum6Sj7AZw2MWOJ0OLF64EN/8+jeQmZ6OyNAwuB0OqCiDQqWCx+mC1+Hi5AgGtASMyfaDCln6PMJahBeY4ht3aUb700XWKCghermwj7hfwGsZn3jnV2/9x8/sdgytWTMLeO81W00D3u1fdnk8X5kFvFK/K1KihS0BrVKERy71TLJikI+prEyvCjq1FkaNAWqvCoO9gzh28DgreNvbCPDu5Iym5LnJAAPecZ7TKEvKbfNxAVsKpl+/ehWn6hrwzju/Y39xCtSse2od0uelw+UjtCvWPM6pn+iMaERr4HI6OXBDBSr7bvVyEdz9ez6Cx+FG2fJSXq8VFCzk8Tc6ZsGtnlv47bvvoLq+BouKFmFx8RJW8WoNZOvjg5cD8XQfoXcV2af+YijRHsK6RgBeUehT2SWKveK9OuBj9fcHALw/+omzvqq+fcmCwt3x0bGH/+l7/1TzWF3yn+Bkbwe8w6+MjljynnTAe7fM6T8G4P04u/ljWjTcq3Pdr5J3FvByrFwtsltF8VwvB9tvs2jwuD0jIyP2f/rh97urKxnwvp+ennb2lVe+epVnuCcP8H488UR2vakB4Ac36Uf2ZFOeJNetlNpMjWtQgIfd4RBpj9zgIkVNQlNqfC4wpABVKnDCsMXlEqCFfNv8fH7lz/ScO5W28hj+g/XOgStf419EzR/g+tsuTC9efFPec/J96bv0oxPQWhqAi1fR3/jG7vMpaQXT10zPlxCZrk++Vv5OvpYX/9SWCnTyP597TQmPw9+n+xSNP7pOajcVTEYDhgb78NprP0VHZ3t3RETIeZPB8Iv/8d/+275ZBe+nf7Kfd8DL1gozWE5PPYfmMMW/TahAxBxImxRWqXLhM1J76aDX6DEyOILO9k7s270Xp0+dRmZGFhYWLEJxYTH3YdpcOBwOtLW1cRVom32CFW9//hd/jszcLASFBmHcPo7RcQsGhvthnbDC7rAL3zja1HtVCDIFITQwDFTb49rV6/hwz4e8qUlIScQWArwF2XD4HKIACN24lOIf5NMboDZB79LhbG0zmmpIwVuF7LxstopYVLgAkXGRmPDY4NOKPGKn18HAWTTBLOCVajqZMkafBxV/MaoNCNSaUFtei/qqemttdd0l6/Do7gN7jv7cbrdPzBZZu/cdxx/wwuf7Wl7G/GkPXq0WbqsVWg1hBHHfpHsB+1MrAdcpwOvxw/RSzUGj/lM8ePlA0oO3sRGHjh/H3gMHkJ6egcSEBGhJtc/CEKFCE8t7LyvktXotMjOzkJOTi0UFCxAZGg69SoOuq12obWzAb3e/h+iEeKwoXYHVJaWYm5QKl93B65qJ8XHs2b+XFbzX+7qxddt2vPzSSwjVGaHzqXm+sHlcbJ9w4PBBnG1pwUBvD3Y9/xy2PLsFkzY7Gk414s233uZibHPmzMFLL72E+fPmQ6usvbxuN6yWUfT29KCrqwsJiQlsZzBI3rsN9fho3wHk5OchOzcHafPnsZetzeFgD2Cn3YFrXV24fOEi2lsv4pmnnsaKZcuRm5eLc+fPY//BA+i6fo0DTGkZGZibnoaU1FSGsibyETYYER0RwSreAKOJr2dwcAj1pxpQW1+HzqtX+f1y8vORnJKC2Ng4GPR6BJpMCA4K4q+w0BBERkahr68X9TU1OHL0KDo6rjDQKS0tRXFJCTj92ufjYnRkDUEgu/xEOfr7+rBxw0asKCtDUUkxF0U7cfIEeyPnZGXhxeeex9zkFESGhcJts7O6luwTqO3Ia53gNPUvKmJJEBa0HtNocbO3B5far6CythY9AwLwB4WFQaPXo7X1AsjDrXDxEhQuWozs+fMw0NuLiVELfE4n4qNjEB8VA7WPCq2RCw4FC0URKvbRnVpUix/uBnhFase0gpchL8/QNFFrPrXI2i9+86uhsUnrO7/8zSzgvfesJJ5BgDcECHruyy9/yenx/FXZ02VJxaXFIaVrS+HWAxNeG4M+9r3nz0HcLUWuj7L+f6LS8qcBr7TT45Cvj3XvbBUi+qLSwrIYICFWKpjmU8Og1mO434zD+4/idOMZtF2+jOd3PY9Va1YjMTUBapMaNq+NlfNk6eBz0msMnDF1rbMTp+rr8Pt33kFcbCwHcFauKkNMXCy6+7oxOjaGCbsNap2G/b1dZKVFYFlv4mBRZFgEgo2BXNjtVG09jh8+Cq/Lg5KiYmTNz0ZSUooo2uh0wDoxznNv45lGpM1Px7KyEqzfsgFBYYHQGDVweZ3wkaxYQ16/0s9FAGYGUkof4OvgNqKMKt79KUGcmaxIZ9pTH4XnieDq7VfFZvfiP5qrfBpovJSJpoVz3Imf/OgnzrqquvbChUv3zFo0zOwzfNIBrz83kSxFsBAxtiiTim6blMlDsVEOkCrzDO3VeOlH91etjn92U6aMSJPhcejPT+5scWYsXMaB1nsyQ4GeJdaWHMThNShlf4kvWs9JsYH8Ha0dJKPxZ1r+fIm5l8KB7uREzHZU4n7O9jYK66Lrk5Mrr4OZGSlto5wX/Y5s+Sg7Ta/X8bmJtbIyNyvH5OCcis5BCBe0WlGIkp4vgfo0Y6PX325JyntD/lwU3qcINmV7ELObZloiU0mywJn19M/2rActsubzetwjZrPjxz/6QXfNPQFvbHzp//j2d8LS52XqNBoD3NzYIqo4XajGn8QrxRP42m6Xlz+MyoMP1GQcdbx7rPE2UCqw+Mc6Bw8MpSMTNKH0QydtYGx2rkwtwCWNStq4qfl39HyCufSQQJd+R6+jDZ0Evnd2RAlap9bKCmTl1rwDiPoDXF7MKx1bvuedf/cfqPKa/MGyfG8Jn/0B9J3nKQfSnecloTZdn5yI/JXDd0Jt/38/0Gf7CL7okwBvgNGAQX/AGx58wRQY+Mar//2/758zZ45z1qLhkz/MWcArb9CfrpmQ8xzfxP1uaNLHjdJ/6fce8j9kb1w1TBoj+skX9/RZfPj+h2isb0RWZjbSUtOQlJQsVHsuF88/AwMD7Bc5MTGOyMgI7HppF5YsLeQUw4HhAdzovoHzl8+jr78XFusoq+0I8MINRIdHIzkhBTFRsRgxj2Lv3n1wel2IT0rAlp1bkLMwBy6QD52LwQuljtP10JxiUpugdWnQXH0ajdWnUFtVg9yCHKxatxKLFi9EeGwErC4rfFofVDoqNO1iBa9IgZKqE7lEmlXwfgzwnqz11VfWW2ur6tqsI2MfHNhzeBbwzvDeclfAW1gUuXPrVgRqNAx4dRph/8HjkmCvmsagCAAz4CW4y7tnPwWv8k8BeIXWTKG0AsXwolkNn0YDs9WK2qYmHD1ZjgOHj7Bv7Lz0DIaOGkqtddOiVyyuCe4GhwQhPCKcfWlTU1IRGR4JPUFAlwc3bt1if9a3Pvg94pMSsXLlKixfXITk2AQu1ub1ejA+MYHd+/ei8WwzBi0j2LlzJ77w4kvQOb2Aww2nwwGvToNxpx2VNVUMJs+ePo2dO3dg69ZnMelwoK6hAb/69ZuIT0jAooWLsH37diTGJ2BizMrbGFphEqwkZSm9HxVfs7ucwiqmogIf7T/AYDYpOZnBr8fnwyQVVzMYWEFLStyRgSH28F29chXDlKWFhejt60Pj6SacPtuMqzeuw+Z0sMVCWHgYQoNDEBURyTBlfsY8LuoWHBjIW6vx8XGuTn+5vQ31DQ241dPDH1lwcAhCQkIREGhir/K5c+YgKTmJC1PGJyai+8ZN9txsqK/H4MAAnt26hVOzc7JzeA1J68SQkBAMDZlx+fIlfPjRR+js7MLatetQtmollq8sxcEjhxnwnj7dhPycHPYjToyOQXhQEKt3NT4fdKREpDWislak/kWKZio46aPNj0aLxuYWlFdW4kpXF7RGI5YtX47UuWkICglBVXUlexDb7XYsWbwYixYU4HpHJyzmIdplYnHeAizIzWMFL63uBOBVfHjvkkIgAa+iI1a2C2KDyrYM7GtKf1U2b/cCvG/+amhsYuKdX/7m32cVvDOcmyTg3fmll7/s8rq/Uvb0ylnAq4S5BOBVcnrIQkEC3qmNqrKv5WmXAJ8KVL81QGdiD97D+4+g6VQTF5fc9cILWLV2FRed1Zg0cKqcbKvg86igdpPy18TZUp1XrqChrhbvv/t7JMTHo6ysFEUlRTAGGHG6uZnn3qERM/QmI20c4XA5odPqERochsLFi5ExNx3RYZFoYLh7DLVVVVysMi8nFzExcQgJCeM9OgV2CKY0NZ9Ge0c7IuOisaxsGZ57YSeiE6IRGBogirqp3ELFK79k3QL21lasGVTTbUPwmFdUfD8SyOjJeUwD3im+L652CvASsKcia2TT4ZwQgLe+qv4KKXhnAe/MesKTDHglY7mdpVAwX4TWhdiLMis9cDpJ7CcAL60H5UNmjZN4kF4nnqcAWRUJ56azv+6Er8we+FBKhoIfkRTgWYoMhMhQAl4BVBW1vp+wTx6fvkvQSj/L10ru9HHGMw2jJSNiWEpWFCRixDRklmyNzkFCVXoveg/KgqDf0/6V95HKnlawLiGcE9BaAF66fFpPSV4lRYV3ExRKBuZ/fuI6iaV5odPpphiWfI4E3DPr6Z/tWZ8J8A4P2X/8gx/01FRV3UPB+7gDXkXSLGGjf6TBv/PywPADvNL0elppS1EFF0cSOM2ZO5qAD9PyewG0DUYjD1qCuf5RErmZk5EPWkjT8SQMpePIgSOfI5XAcsKg59JzZMSFOqG8JurY/hOLf+em50sY7Q+1afD4K2yl8lZGcCSc9h8M/t32TohMx6PzkddEz/WP9Mh/+7+PbEM5wXy2YfGnf7V/+7KCl8IhGlLw6jE40IfXfvZTUvL0hIcHXwgKML3xnW99a98s4P30z20W8N4/4J2K+ZIHIym6WHkl1Bi0+aCfKYVQ7QJuXL2BxoYmHNh9AI31TYiJiWZoEmAK5A+GwAGNWbvNDovFwoq28PBwPP3MU1i9ZjXKVq5Ex/VOnL14FsfLj6HzWieGR83s+0ubI4/TjZSEVORl5WHJokL2/d23dx8cbhdiE2Kx9bmtyF2QA5fazdWdnTTX8oKI0suFYoKrRlc2oam2EQ11DSgsWoJ1G9YhfX4agsKDMOmZBNUyUekIGbhZlcJqZb/w3v1YNDwK+pSZbp/uwlcESFHUAPdU8PoB3rGRsd0H9xx+fVbBO7N7ic/HRIAsGv5sSsH7WQCvknrFq1ValnBVdeGQKD5TBe6SeoHwmFoF89gY6pqbUVFdg+MnTzJsXb1qtfBlpYCyTwWHw86LYVNQAIxGAy+eDTo9dBpKT6YxLsoL9Q0O4lTzafzyd28hOjaGC6ytXbEKaclz4Lbb4XA4MTI2iv1Hj+DMhbMYGB3Bs1u24PntOxjwaphb+xjwWp121NTXoaG+Fk119di29Vls2rIZDrcbDadP4zdvv42UlDkMFNc/8wziYmLhmJhk3sAqUbUKGp0OWoK2GhVGLaOoJyuKI0ex+8OPkJiUiMioaFa7ENSgNRD594osBQ9MBEcCg1BSXIIlixYhJzubn0dF5i61teFi+yVcbGtDT28vhoeH+TUEiGMiorhI2vKSEsxNncNzndg2+WCz2dDUfAYtZ8/i3PkLGLVYYLc54Pa6+LVk6VCwoABLCgtRXFQEy8gojhw+jJbmZra22LplC5YuLcS8eRkYt05yZgQB4rExC65eu4b3P3gfbe3tWLvuKaxYWYblpSuw79ABLu7W0nIGeVnZeHHnTqTGJyIyOBQ+hwNaLwHeaX9xmYjJiddqCnj5YPd4ceT4cXy4fz+iY2KRnZuL1evWscqYAgUXWs+zhcTho0eQlJSI9LQ03OjqgmtyEhHBwXhq1WqsWl6KIJORbT+8TlIXqvgLBJLvYtHAv5rqr3wnUbq18OAlEC82o6QQvIeCdxbwzmxC8nuWALwhQTu/tPXLbp+LPHiTistKgmcVvFJJJlcEYp0ilJr+Sk7lDswMVBSLDdSYMDo4isMHCPCexqWLl7DrhV3swRubGMMKXhdVhKVZyKuG2qWDSWeCUWPEpUsXUVdTjT0fvI85c1Kxdt1aFCzIB2WD7t2/D+cvtuL6zRswBgRCrdXA5XbDZAxEdFQM1j/9NJYsWIQ5SamoOlmJg/v240xjI6yjY4iMjObik3qDgedW3lPBx3PTuG0CxkATFi5ZhC07NiMjM4PPk8u5qaikGwWBpF2DgNpCRai0DVs00L1BzUE0hhys+Bbz/JPzeHDAu7SgaE9cbMyhH3131oP3Xv3hSQa8EgTKNphW7nqn2A6NGRqfAkSKcSo5iwScvNbwUP0UDzxUL0Wn5zWOWiXEg3eqa+nfAoRSVQLiLwRvRX8mWEnfKVNKcBwhKpDqVMmPBAAWwkQ6n2nxorga+r0EwfQ3+qJ/S+ZDr5d8imYPh92pvBc9VwBqArFCISsEPJJ30TGIl0kRo2wHea2iXUWgiR4i84muQyhrGcnxvCXWgPI48pqY2ylAW7SBmMckc5IcTPxbfEmY65/V/jgAXq/X4xo1D9l//EMGvI2fZtGwKzo2vuyxVvCy6lUouPztD+RAJHAhIKUijuH7laiaKiX1Wo2Wab7oyCKSQDJ76lwuUrcp0QQxDBS/MRlI4ZujlI1DdGq1iDRQZIaO59+Z6H38wSyfs3I+DGgo5VKxhJCdWMrMKSokoz9S/i47s/+EIK/9blEZGgSys08PAEWhrMxa/gBzeiKTN3ulIf1meQl4JZQWESAu3TEVFRLvNW1bca+bxKP899sBr5LydhvgfQ2dHe09YWEhrYEBAW9879Vv70tKSnLMKng/+VOdBbz3D3gZc0ytv5VsCq4ITcoSHwwaA7Q+DcaGR9F69gKOHy1HV/tVWIYtSElN4eI/SsyLPxhK9+YbrseLwf5+BhOkVFu1ahW279iBoVEzum50obquCt19tzBhmxA3UEozcrgRFxWHjJQMpM/NYCByYN8BBrmxCXHY9txW5C3MZR9dp9sJh9vBQFqr1iLAEAi3yw3L8CiOHTiOlqYW9Hb3sD3D05ueRmRsBLQmLeweO6BTQU2Al/17hbfc1Lw8rdeZ6mhywaDM3H5q30cB7858+/RQAG9Vw1htZW37mGV098EPjs4C3hneZPwBr8/n/Xp+Rmb6ij8A4KWtgAT2Ps4aEoCXxL/DljHUnjmDqrpaVFRV4+tf+zoX6TIZCcapofbQwleMKb1Bx76vXKCNFspuj5IGKPxUewb6cerMafz6nbcRExsrAG/ZGsxNToXDOg6ny4lRqxUHjh1G09kW9AwOYOvWrWwboHf5GPCyS4BOA4tjEsdOHMephnpcOncOO3fsYIsGm8uFhjNn8NbvfoeY2DgU5Odjy5YtSIqLh31ikguFCS9ZJybtdoxNTCAwOJAVqa1tl3Gs/AQ++PAjZKSns3duQnwSzzUEXzW0maDNClWe12gQqDciOzOLi0USQKY5wWqbZEhNMJuACqlx+/r72IOXirQRNElJTEROVjZKiosxd+4cGAxGXt4RdOkfHMSNm7dw5coVmM3DsFjHWLVsGbNgYHAQiclJyMvPw5ZNmzkNs762FlWVVVz8beuzzzI4JruIyfFJ3giFhIVhyDzEsGj3h7vR2dWF9Rs3soK3ePkyHDhyCCfKyxnw5s7PxK5t2zA3MQXRIaHw2OzQEOD1FynQmpGtGYTCe9LlRL/ZjL0HDrJHc/GyEpQsW45ly5YjMCiYN0zmETNaL1/E4ePHuOibddyKwe4ehAYGorCgAOtWrubia3qCurQ+JtUPoR/FckHA2unpdgoBySI0PElNK3gVOZFiDfBpFg2dqGlqdPziN78eGhu3vvPLWQ/eGc5M0qIhJGjnV7Z+2e2ZBbwyBV/c3ZWAGfdizZQH7/SfZEiNZW8cDNepdDCqjRjpG2bAS0HxSxcv46UvvIjVa1cjLikWaoMaDp9drDZ8Gui8Bq53QIXWamqq2Ee7qrICObk52LhxPTKzM3lOraiqwpWODvT09UFDMIeyrShj1GhCeGgElpUsQ2pyMshlu6qiApUnK2Afn+AAeHh4BAxGA9RaLc9PVKyN4o6kuLXZbbjRfRNRMVEoXl6M4hXFXNBWFMWlLw986qmqjBwVZtHSlP+uouTlor2KhcGUJcss4CUF79KFRXtiIqPIg5cqis4+PqUFHk/AO71D8N9P8M93FFm7PfNZ8Btp0yhUqIrkRJRR8IOw03aX9AISh7Hy1yvgLK/XWJyjWC8pmTrEjwTc9MHjFQI7ASqFwoODNQRfCeryulGoVIkX0fGlqpjOhDgRAVLiUPQl4TC9NwkcyS6CAujEiaTQUGaiTYsBBSj2uL281xRiSKFUZnsKpXC2EEaSFYVkQUqGmcKHJLQWta5oTUdBOAG3aW5j8Y+e6guIQtzCQkEAZKkylp+Fv12q7JoS3NJ5S0gtrkG0tfydvxr4sQG8w2bbj37w/d7azwPgZY8TpfNKyMtwlBamU4B32m+WlbTUEb0+OJwOTnOkys3kmUKomDyRyFOPMiudTg9ctEEiBYMCVCYnJ7mDG43G297XX13rH6GQnY+eTIOKzs0fsnIKpwKJebjQufv5jUytqRULBwlUeepQFt13HlMORn/17t2iGbLd/JW68mcZBfH3byFVEP2dojH+7+1/HF7mK16+8v2lD4q0/Xic75CfBnjJg/enrwnAGx4e0hocFPDGq9+eBbz3+rwJ8JpMpuAXX975gsVi+dwVWZMg8l7YUXqsstcTRSG9Pp5LKEhF85aICHvhcXkRpA+C1qfG9a4uVFdW44N3dyM6MhoZ6RlYuHARQkNDYXc6+aZON3oCLjRv0Rg/33KWveeGhobYI/Ivv/QlGEwG2Jw2tHVcwtiklRW0NI/SXsDj9CDIEISIoHBoVDp03+zGwf0HQf665K257fltyF+YB6/aA4fLwV80fxCEDjGFwmq14uatG/jt2+/g8uV2BAcH45lNz+Dpjc9ArSfIJQqrkXqXAC9tO0iZQpWpeb6UYOFjRdY+uec9CluXAUrz9wAAIABJREFUmZ7DZwa85bXe+up6a11l7RWLxfLB/vcO/6vT6Zyc9eC918zE99gpBa8P3r/NT89MK11aHLHj2WdVD2TR8AkK3tsALy3qFQUvAV7zqAW1jU2orq9DZW0N/vP/+Z+xY/sO9qOlIgwep5PT6X1eWqu4+TbLawBatrBdG8kh1KwGvtFzCw2nm/Db937PxcPKysqwsnQNUuKTMGE28zqIfCL3HT3Mz+u6eRM7t+/AF7/wMoyUwsq1H7xwa9UYnhzD7j27WWnW392NF194AVu3bcOEw4GGM6e5CJDRFID0jHl46cUXMSc5Bc7xSRhoke0DrBYLrt24hosXLyIhJRmhkREYGbPwdX6w50O2oli6tAhlK8pgMgVgbGwMOj15p9HazMlqYMf4BGJjYhEWGgq9RosJ2yTGJsYREBIMndHA2y2L1cpFJMlb+FrXVdRX18A2PonQoCBs27YVCxYUICg4GOMT42wXERwSyhCGgvTWcfrdOG+MSHl7/MQJntfi4uPwxS/+OSIjInGFrBf27MGF8xewdfMWrF61itW9VEyNRAIEeG/cuIm6mlocOHQQ3b092LZ9O8pWr8LSkiIcPnYM5ZUVaD7dhOyMDDy/ZSvSk1MQFRIG18QkNJQJRsoTRZnCm0qC+LQeM+phmRhHW2cn9uzdhwOHDmPzs89iZdkq5OXlC3BNmWeBRgyPjeLc5UvYd3A/Dh8+hPERCzLT0/CF555DaXEJcudnwW2bZLhLoj8VbaYoY4tsRyRgvnPI3LYBFh6B0nNQ5FlShyG7B/E32ua5yO+SlMKBAbjU1YlqArxv/sfQbJG1e89H/s+YUvB+ZftX3F7nX5WuLU0sLiueVfBOFVijLnc74PXfxAsbB2ElQkXS2EsXOgz2DuHw3sMC8LZewp998c+w7ul1SEhOgEoP2KgeAGchaGFUBzDcddpc2L37fVRWVqCrqxPFJUuxdduzmJM2BxqdBteuXceQ2QzLmJXXaAQ1aA9JFg1Gg4kzCcgqq/3SZdRUV6P1/AXk5+Zi7tw0xMXFQW/Qs9822zNwJxCwYnTUgr0H9nLwKZHqHWzdgmWlJbzW8nFhWgF42YdXqWMkPLWFBZDIh5j2ZBZMSwbOZ7pCub9++6d59oMreAsXLP0wNj760D99Zxbw3uuze3wBr/+VKYKZTwC808rdaYAqAqDC61radOr1Qmlrtzt4LUF7NQFsRVFs4X89zabIHnXak1acj4SZwhpU2BX4v7+EsRJeEuSlQLi0MpDnItWydHza4xGLoixz+j39W9oxyKx0qQD2V8fS72g9Q/tFvVbPIJbEOQxL4eX5jAWXPi+vz+i1BoNuSi0smRJdF+07p+0phCBBQF+PUBhrtDCayMLBBRvVe9FMcz7JtyRn8s9ul3zmbspcofIVX0IRLUST8pofC8DrcbtGCfD+kABv9ROu4OX73O3FwiSR58iF35idGhTyA6WoAUUdKFqh1mB8wgrbpA1u2iyxrF4Fvd7IndYUEMDREerYEwR4qQKz0XjboPDvWP6dy9+OQQ4af+sHf6m8/L1WP+0PMn0909t8/0lAyu1l55SDyL+zyoEgBpaIAkmwTD/7G07LY8tO73/+d0JdCXbpuzyejMz4R1mElN4fU9zrNvHo/n2mgDciIvgiKXi/+53v7J1V8H7650mANzo6OmjL1vUvjFpGX9n2wrbE5WvLwhYuWwJ1kI4LbFFOL3mDqZVFOY9R5bBSqyHKiEh3cD/fo0c81ex+AS9du1alYbWtk9OWKU1GBzcp9jw+LnpOXnJUgfn0qUbUVFbjxLETWFa8DKvKViEnM4d9GW0ekWYj6mqIdFyCto2nGtHU2MjFk7Iys/DiS19ASkoKgkODMTQ2CIfbzvt1sVQBfG4fe/0G6AIxNjKGtktt2PfRXp5nUlKTsXnrZmTnZ7N37lQxAorYegGn3Yn29nacOdOMo8eOY3zSxr6/ZWvKULRsKbxqMmQQ1g5UHZpSuWlhRNscF1zSQc3v+3Rf+7QZ51HYusz0HD4z4D1Z6xEevDUdYyNjH+x97+C/zJkzZ1KlUtHNbvbxKS2gAF514YK8P9eoVd/IS8ucu2JpUcROCXjHxx/Mg1eK7smegb8US2kZuJWQV63G8NgYahsbUVFTwx6rr/ztK6wUDTQFQEWpfnY7jEa92Ew4bCyx1VERCcWmmp1btRp4tSpcv3UL9acbGb7GxsVxpffVpasxJyEFNouF11NOjxvl1ZWoqK1BTcMpfs72rduQMy8TUaER8LpcuDXQi4sd7di77yP09/QgLioKWzZvwqrVq2Bzu9Ha1obDx4+jo6uL56Xndu7E4gULkRgTB5NOB4fNhosXLqC5uQWNTY2sZM0pyIfeZEDdqUb89p13EB0Tg9ycHDy34zkkJ6dAoxcZUFbrGNouXsKNq1cx0N2DhQsWImNuGnvdXunswOmWZqj1WkTFxqJg0UKEhodDa9CzevjKpcvY/9Fe9HV3s0aawPOixYthMBjQcrYFzS1nYQoMQAIpfLNz2cpGp9fzhuXc+XN4f/dujIwMcxDq5Ze/wJ6842NjeO/dd1FTVc3evsuXLcOG9ev5fGheJvUvzW/79x9AR2cnz2Hbd+5EcQmp7XJwrPw4TlZWoPFUA7Iz5mHX1u3ISElFdCgBXhsDXh3Nlwq4IsDros0QCQ2CAuGCD4OjI9izdy/eff8DxMUnoKBgATZs3MTtFhoWzq8csgzj8tUO7PnwQ+zdtxcTFisyUlOxnT635aVYmJcPFallCOy6vez9S20ktOR3ydhWLBqmA/fKHZmhrnJjmQW8f7D5dRbwfiza4DdGBKQUgFc7reD1e4bi28d9lbKdqCgtF1nrG8axg8dx5tQZXL54GS9+4UWsWbcWCcmJ0BjUsFPxOrYgUUPrJSA8iK6Oq9i3fy/ar7QhIiocZStL8dRT6xAQHMD7KwIjDqeT12tk7cDGCBSEU2vYRic4KJgLMR7Ytw+XLl3CmGUMGzdswMIFCxAXH8+LLQpq8/qWskxVNBdqOMPggz27+X2p+BoB3tVrVyEsLITrFZDamEAvAV5ZbE0WMJquWiBsGqb2kLOA9zYP3lnAO/MpjAEvYPref/m/VpkHBl8ZHbHkhYSEJb3yyjeRnZMLm4PAn1CeTmno/Ra4/vU8Z/6uD/LMaZX/x199d8DLe3+yL/K4OVtKMBKZIS4Kn9GyzUWZSZM2jq7TcyjIOs1bhDpVKFvpWKLgGaMsKpKtiBKljSYHoBRxn4ixKtahlNENHwwU+FGpeX1CwR9qVy1liis2BFJ4KMWF/rWc/HnOnZnbt4klFY9gwXsoy1MUQOMC2yriYtK6U2Svc30At/DKJXhMZ01B8elrUbK5yd5PqfslbCfo90K4xMCZRJe0z+S6FkLJLMG1ZFiSqclrkTxNtp8/wJ06fwowK0Xk5N/p85HX/CC96X5f88AevB6Pc3hkyPbj73+/r7a6umnbjp3vpaennX3lla9e5WH0+uuvp7u8rqX/8q9vPP4WDVNrzjsqCioWClx+TfoKKeknUv1GtzSSsU9MTLAyxGIZhdVqweT4BA86ArohIcHszxYTE8OpbnqjiSMW0ufE38tWRhWoA0qfExldkc/z70ByIEvvkCkVLsFXRcHrD2kFJBXX438c+b5ygNJ3WSmQFzjKhMHrc9kWyu9lp/RXFkvfFenDIju+jPD4w1z6WSp8/Quv0WRDj2lLCmEA/iQ8ZgHvw/8UfT6fdvTataCV2ze++HkFvPdS74r9NW2chdESlVOj8UwpeyqKSmoowivKm1OxCFqjj41YcOzwUZxuaET75cvYsW0Hnt28FYnxSVzow+Z1TKcHcdqeyHo429yMUw0NKD9+gtMHy8pWobCwEGkZafBohSKEPXRZrEVA2Qu9Sg+DyoiB3gGcP3sOe97fzTYPsbExXKAkbV4aF/6QgR/a1LidboyOjOL8+fM4faYZXdevIywyHM9s2oCCRQVImzcXHhVta8hRjtINRUVwVi/TQoL85abLZCg/T/fPTwK8j8pUNNPzeCiAt6p+rLaypnOUAO/R/f+vvdduy83NnQW895jOFMCrKlyQ/UWNWvuN/LT5c5YXFkXs3LpVzQre+wG8slSvUkpZbropWCJy0MTY5vs7F3XVQKXVYsRqZdBaXlmFEydP4utf/zq2bnkWwQGBUHk9cNnsCAgwsTeb3U6Al3iulucAUYxRA+i1nNZ/9dYN1DWdwtvvkH1CDFYsX4F1ikWD3TrONlOkGm45fw7VdXU4eOwYF0pbvHAhSopKkBSXAHjcaOvswNnWC2hqOgWdWo1lhYVYvnwZ8gvy4fB4cKOnBy0XzuPEyQq0d3SiuLiIPSYLcnJh0GoxYbXidNNpVu92dlzBMxs3oGTFCgSHhaLl3Dm8v2cPHHYHIqOisGnDRsxNT0doWBg3kXloCGeaGnHz6nWMms1YXboSBfl57Dd7puUMDh89ympVUgSTSjZl7lxEREXBMTmJrvYrOHboCEbMQzD+/9kKBJ7z8/Oh1mhYfXfiZDlsDgfi4xOwbNkKJCYlISw8nFUxdK4HDx3EpG2S14Xbt23FvIwMtrfZv28fKk+eZBUeZUmsXr2aFdJU4M08OMiA99jxE5wCSe25cdMm5ObnISklCcfLy1FReZILtWXPm49d23diXmoqYsLC4Z60gTKsqY3FQ/itOz0e/tIHmKDWaeHweXGsvJy9i/v6BxAVFYX16zdi3rxMBvkEf4ZGh9HVfYO9eBsbG2Ej9XNEBJYU5KOsZDmWLlyEkMAAGCjdkwqfsEqRQJbYvH4sTqrcb0S+KJ2an4JX5sLPAt6Hv2BSjjgNeJ/9isfr+evStaUJRZ9zBa9YJU07838y4CWJugJ5WGiu5loABpUeI/0jKD98Ek31jTjfcgGbNm9C8bJixMTHQm1Uw+kTGYwUSFc5VbjWdZ0Vt2dammF32bG0uBAly4uxuHAxQwqaUwMDqN6B2MORHQTXLqDMKbWG1zNOhxNnTp/Gr3/1K4yOjnKG1a5du7B48SIumCkyliiUQ0F4LbQqHX+3jIzh4JFDOHXqFC5eushewStXlSE9Iw0BwSa4VE62aiBVLgUSeQ2pKHilmlB68E5liM0CXrgmXb6f/PAnzrqq+iuFCwo/io6NPPzPr/5z5R9sMD8hB5aA97t//19XjwwNfePxA7x+cJfvadP/FnxXxWOa2JFgN/R3sRfie7PXA7PZjOvXr8Nmm2SQmJSUhIiISA4KS7gtFLnCi1cAXgF9hcKUbAVEzaWpWysLEwXYEnadIvuAACrxpsHBQdgdTp4fyNObLPjoQTyH/i7UtQRjCb6K2kxC2CegrczwlnzJ3/ZTCgSnxYNirUq2CrTmlDxK2KUKAM0ZZRQcVqnYDspsHoLJZOJMrMDAAOj1Bt57koqX2oCum/5NXxIQ0/6RWJjBSMEswZBYeUvX7xWvEe0/vUOS1yHZlL8CWbSHsCyT2eh3Kn3/WCreBwW8Xo/HOWIesv34hxLwbnsvPX3e3QFvTGx86be+/Z3w9HmZOo3GwCm+1NfIs0g2mtDETTluKYUTxLbav2H/VALN21Sl3P/lYpNzCcWN2N+TidQtGi0cdhu6e7rZF+38hfM8GG2TE1xNmYpxMOANDuFNEPnAZcybj7T0eRxppRsjgWEZWZGdiFQg1CnpSxpSU4eTcNT/eTKC4O8PIgcKRWJkmqWc92WURwIS/0Hnr+glqCpVtLJt/GX3EsTeqQL2HxD+0RH5/jLSQf/2H/zcE5QIkz+Alr8XvxNR5zujRI/jPW2mgJcsGgKCAt745euv7wXgnPXg/eRPmwDvyMhIYOma4pesVuvfbXt+W8LnScE703HgD3i5iI1SdVQol0U0lUurqbRcXb6rowt73n0f1zqvQq/V4aUXXsSGDRu4grPL64Hd7YDeaOBADN/olGJrfbd6OFXw6KEjGBochkEfwECiaFkRQiKDoNaq4PJQkUnhJeV2uIR/ncaEsWELWs9dxLu/e4e9dOmcyYcuKjYSLrdral6jlEi3y4PxsXH09fVhaNjMadrZBblYsXoFomOjERAcKKoxachz0geXx8Up6HTTl35T4v4k70efZALjj1Jvf/5M2/4P8bw/FuCtO1nnrqusG6utIsA7+sEHhz7635lRmXaVSuX6Q1zXk3ZMgryL83K+qNFo/q4gfX7q8qVFEc89KODlfQCTMaHHpE03qdLZA5sU+GLBz6Obsov0BvbEraipZfVuecVJ/N0rr2DHtu0ICQxkEOeatLFil9LYPFTYgyAxgQSf8DbzkcqEAK9Og64b11HbUI/f/PYtVsiSOveZNU8jPXUuez6KPY0K/UODuHD5Io5VVKC7uxtkTZU1LxMx0dE8X/T29aG3rx86rQYZaXOwZkUp0ubO4WMS4B2bnIB5dBQHDh9CRWU1F4GLjYlBXnYuryEnJyZw8+ZNzhiIjY7CuqefwsLFi7kduq5ew6nTp3Hp0mUMDg6wApWKmxHgpTXq+LgVPbduwajTIz4qBmUrViAvNxcREeG40NqK4xXlaGhqxOCwGUkpKYhNiEdkVCTGx6w8Lw709CI+Ng7ZWVkoKSlBakoyb3TOnT+PU02NaDl3HuMTk+wfHBsbi9DQMC6SNjgwyG1Bnr15eXkoKSpCYmICrycvXDiP5uYzaD5zhtsqIjyCg1sEeIcGBzE4OIShITOys7ORn1+AxUsWIzExka+JfIxPVpxEY0M9sudn4oWdz7GCNyY8Al4q5kuqHPboE2txXgtygT4VtzX58OpNJrR1dOBU02kcP1HOn018QiLiYuMQEREBh8vJ0PtGXw8rlEldTEpsx8QEJiwWLClYgOVLi5E1LwNR4eFsxaGmoB9tJP2LrN05lfp78PoD3gdU8P7yN2+/5nQ6zWvWrBl/0uaRh309Pp9PNzo6GvjMhrV/5fG6vzoLeMX4mAa800XWqHglA1YF6vLeiL38ReCCitKSglfv02G434yThytQdaIKtVW1KCgo4D1gYGgg1wFwQVSlJ6WZx+7BYP8g+nr6uMBlavocrFqzkgPaMfHRcLidPFapQKPX7eU1D2Vf0XuSVYNeo2OjhJ5bPairq8Nvf/c2A938vHxs2ryRg+oysD1lnUAelV4NjHoTPC4f2i63sQf4vv37kDInFfkFeShbXYqk1AToA/QMeClEzu3CkFfs2YRJqGwjoSqWWQJT6uaH3Wn/ZMe7P4sGBrw/+omjrpIB795ZwDuzD+5xsmgQc4F8+IHc2+5xdwBechtSajgJ+Cqgrp6zi1ScXUTFFk+erMDAQD+Ps5KS5TyHzJs3j2Gq8Mj1yzBQKC5lOUvASqpYOjYxJfodcSJWwJKiVVEO03qPjkfw9OzZsxifsEGr0yM3JxcJCYkMMSXglVna/n61shgb/U4KDSUXkgzIn1/JAmcig0DWVBLnTOdGwWv6Tueu1VGlBR9bXnV2dqC5uRnJycmcCUrrnsDAIGg1VDzXIyC3wHVi/amIHIQnsApavZaD2vS4HehOq5tpUqO2kHYNEvRKYaQUQtIx6XkS8Ip2VebDmXXxh/KshwV4t+/c/u78+Vlnv/a1L1+bUvDaXa6lP3/jjV1PGuC9Db7xwlQAXlEbTRRkY0Wrz4eB/j7U1FTzwKAU4bDwUAQFBrJZtRxQ1FlExVIVcnLzUFhYjOycHI7GSP8S+Vw6rlTCyg4j1bPTg1YYRPt79NJ70EOqfelnkrPTkPGPRsgJgY51pyrXX07vr6S9U/VLx5bv7W8y7Q+AZTtxdEmp3ihBsb/SV14jnTf93X/i0OlE+oFMBxCvvyMy9lCGyR//IHcDvCSuCTAZMDjQh9d+Jjx4IyJCLhhMxje+/Q//sDcjI8P1uANeqWST0R6VMPJ6KA8CvF1dXYHPbt/wonXC+s1ZwHv3Zp0CvJwmI4GslucnRX/LqXakEOnv7cOVy+3Yv2cvQw0q4LFp02YsX74cdrcTTq8Lbp+HC3eotSIIRYCXCp9RIaLem7dQVV6FK+2d6O8dxIZNG7FsxTLEJcVwmiIVSxNZMz54XB5W8Bq1RlhHrLhyuQOH9h1Ax5Ur7OMbHhWOgCCTkkIkzPm5mKXyn9FkYuVeVn425uVkIn1+OvQmHajwuiIjA+2JnArgJUXMNOD1C+rdFnL0b0P/riqi5Z+Egh9Kh57hQWY6gD6rgpcAb21l7VhdVW3niHn4/YrDtf/7xo0bjsLCwicC8L766qvqf/zHf+QKF3+oebYge/5f6HX6hwZ4hVUJKdKFzRR55NIql4ts0KKT1ilkvWIwYHR8AjUNDag/dQqnmprw5b/8ElddDzKaOI3eRwVdSe1BnifkVSZj3Lx2VUGj0wE6DTxq4HpPN06fbcFHB/YhKioahYVLsKJ4OZLjk9jTll9B4NDlYsh78coVtJw9i4uXLkFD84NOx3ULyHrAZAxARtpcZGakI2f+PISGhMBoNMBO1ZfpOgAGtQ2Njbjc1sYq2BBSsSjerlQkbk5KKhdho6JkScnJrNodGbVgwGxGW1s7WxpQkTSyxpJgk9YwQQEBSEudg7zMbGSkpTGwpXTFnv5etF1pR13jKbR3dWDSZuOaBlra7DhdrIQNCQpGfk4ulixahJTkZIadtCmhAmpUlK3u1Cl0Xr0Ki2WcK9dz4N5u5/kxMCCA1cyLFy1CakoKwkJDGFJTEbWbN2+wMrazswuDAwNKJWlS5agRFBTM68b8vDxkZWayrya9r8FoRG1dLepPNbAlTsbcudi0fj1S4hMRERoKH1W9JsDLQGZa4c3WZGynQenXKmiNRlis4+jp70dVdQ1aL12G2TzC702Fmsh2g4szaVTIys5GTk42t8Xw4CAut15AakIScjMzkZOZiZioSIbWICWOUpuC00/lvHa3DTCfmzT5lKIQRS34CR68msAAXPb34LVO/O7ffv3mayEhIeYFCxaIaMNj/vD5fJqOjg5tc3Oz+4UXXhApJw/pQdZW4eHhAS98YedfeX1eAryfcw9ealgBeAWg5JwkYdMgAa8CORkIsFKV1OkEeDXQQcsqXsugBfUV9ag5WYPayhpER8ewVQt56XrUHrhAAiBhZ6VT6Xl8mQxGpGVmYF7WPMzPzURIeDC0Rp0oBKvUg+HT8ihn5BPnZNDo2OKqtbUV9fX1OHLsCNLS07C0uAjLli9DbHwsHB4HF0ujiYAhLG1tXT4YdCZe7Y2YLWyrtfejvdDpdYhPjMfap1Zh7ry5CI0IYbhLX3Qu3Da8Hya1vVgHCZXzbYaGfqKuh9RZ/+SHuX/A+79++L/sNZW1V4oWFe19EousEYylAfLd737X++qrr0rj5c/0SSnHNH7jm/9l9fDI8Csjw4+uRcM04L19P3DbzvY2j3lxP2P+wtnhwhNXKGmpaJkb1651sZr+yNEjrMSnuWHx4kKUlCzjege0biLAKLOcCXLyrMUQV8BHXoNxHQUqNKb8nby3pzx4SX2rBnEW4lBUtPXggYNwujyIjonF8uUrkJ6WzqzHP8ucjktMRvIe+Td6b5mxLcWIMjPbnyFJkR/Ne8yZWFHrf0sTheBIfRwYaOJ26u/vR119Hfbt24fi4mIULilEZmYmAgIC2LZmai+muDrJek3iHKelmVSoUp6nZDCSOYlMcRE0o/aQ6mRh+6CCQ7EFEappsYqRAsk7s+o/U+e/jxd/FsA7Omye/NEP/mc/WTR8DPC+9vrr6Sq3u/BfX//5rpi4+LInQcErgSd/8HTj5pQyAglKlITgLlcHpE6jht02ibZLF/HmW2+ire0yLBYLCgryMS8jnQt20INUGLduUSXlDpw7dw7pGZkoLV2JTVu2ICsre6pYGg1U6QtCx6ZUSaqMKgePvwRcAmOh0BEVFMXfCfrqOKpA6jQaNDJl2x/m+g8+f0Wv7KwSzkqZv1QJkycMDSaCujJqI6Gz/+CmAaDTkVSepPw0CbmmBgwdW0Y97vQQpnOhgUUPOga1AS0g6H1lSoJU8t7HGHgkn3o74BWpGfT5mYwGUJE1Arwdne3dEWHBFwx608//7//69/veffdd98O6gf6pGuX3v/894TY9jYmxsTFffHy8Jzw83Ltr1y6CKmJl/YCP8vJybVJSUsC2nZte+rwD3qlx75d2IpvVH/B6yIyeg0X6KcDLW3CfCmqfCn09vehq70DliQp4XR4U5OagqKgYmdlZrNylEBJt9oUBggiEcTkSurGSvcPwKFqaWtB6thUXL7RxxffCokIkz02EzqTlTQcBXt5w+AC9Ws8VqK2jVty4dpPTG1svtKKroxM+rSjwQedLc5vL5eH0cZPBhOiwaGTlZCNvQT7SsjMQkxADY4ARbrjYd1dskHzsw+TyETgS2RV0n6bFFaU3yiJrvDC6ax/8nAPeijpXXUXtWG1VbRcB3vKD1f9PbGysQ6VSifD1Y/4g0DEwMGBqbW313Lhxw52Xl+f1m5seeF7ybxYF8H4zP31eyoqlxeHPbd2qeSCLBrGc57UJbbYpbZagLKl1+XcepVIwbbkpZc1gwNjkJJrOtqD14iW0XbmCZzdtRsnSIvay1dHahpQLTge8XjcHa2SwmAr/0IJWZzSyPYPT50Hv0ADauzoZgJJSjBSlOfOzER0RCafNwdm7vIDX64iWY9LpRMPpRlTX1KD9yhVeKxHwTJubhtysHBQvWYLUpEQEGHQi2EPWAW4XW0sYAwLRNzCAzqvXUFNXy6/vHxhgD7ugwAAsyC/AksWLUby0CMHkV6vRwDo2xipekykQPRSk6ujgwnIEevv6+xniRkdHszdl0aIlKFy4aErdSvUTaH4gtSqpj89dbMX51gvoHxyEdWKcFb9xMbGs9l26eDEWFRSw8pnmPga4Wi2D0KbmMzjTchYtZ8/BOj4hClmqNYiLiUFOdiaKlixFQV4ejHoDnzPPT2oVbDY7Ll6+hJaWFjScOoWBwQFeQ81JTUV2do7wCk5LR1xsLLfqb4TMAAAgAElEQVQVb2I0Gly4eAGtly6iva0diQnxWFZchJiIKFZo+1xu9sDlnDp/my7qPdLVgysKa6HVG0gpgLaOTpw9dw61dQ2sHCbITUoZglRz0+aguLgES5csQZDJhIG+XjQ1NMCo03EfSJuTiqiIcPYN9JKPHn2WalG0+M6QLg8smoh5w3s3wEu/pDU4yZ6EAlkWWVMZDaLI2tUu1ChF1kat1t/+4j/efM1utw+vX7/+iQC8tbW1pr6+vuCRkRFbS0uLMzIy0pOTk+O7ePGi79VXX/VPj7zvWZgC40NDQ6b1G9f+tU+F/zQLeP1XSjIgIQCmTLUWJcpE5oQAnqRSF7YJEvBah8fReroVp+ub0Fh7SlS39/ng9Dh5DUIKXpkeHRYcznNhdk4220olpSVDZ9JzvQEqDKvV0fwgRDv8Hmot1B7KkdVAr9bxF9VKqG+ox5nm0zjfeh5Zudlc3DYjcz6Cw0Lg8NgF4FWRpYOagbDbQXOSHlqVHmqvBm2Xr+D48ROwWEZgMBqwonQZ0ufPRWRcJCjUxhZXlN1Bg5ghlSjkKdZMdwO8990dH/EX3D/g/ckPf2KrraxtL1ywdH9cdMzhf/rek1NkjQQ77777rnFoaMhot9vtY2NjLpqXlP3cA6+ZlGC74euv/P3qUcvoNxXAm/goevDeL+BlZuMjVanw3mWVLd/HiXtoYLNNoL6+DlXVVTh58iSzHbJmIR/80tIybNu2A8HBwpefMsVpZiKrAiGQE4XJ6EHHJ2hJx5wWJ5IIhwpiu/h5xGn0Bh2vx2i98e//9ktodQZkZedi/TPrmVHx2L6LRadkQMRsROE3IU6kLynW8y9cJtWvcl1J56Wjor1eLxwO8Xp6uD1kT+qE0+lAeHgot1FX11Xs378P//bvb2Db1h2cQbpo0SK+bjp3aguyZWAbMSWHQKejInAa6KnAttcHh8vL4gBaW0qRIZ2nFEfSepSOQ6Ihyp6nfaE8Bn02VusE7zlFVj29lzh3KVyUmed/zAzzBwa8breTAe8Pvz8TwBtX9q1v/+NjbdEgFpiia3A/U9IThT0DeZgoptYK3KV/X2lvQ1NTI/Yf2MuKEkqZy8nJQnJSEkcWRMe1Y3RkBB0dnby56esb5DTol15+GaVlpUhMjIOLOx7ZMWiEqbUCOGlAkIUDdXY6M0rPoZsuDVwaUFRVUcmTUcyeRfVA2myQtJ0W/ZSKSAOFIDAPQD0VURE1T8monyYXumapqCEAQr+jzizk9QRrhaeLiDKJB6cXTEWIhN+LSDPwsXKI0qhllIeiT1S9VVwbbSJdwvia/YsVKKS065Spt09sUAXgpgrMYlA9Coq5h7ECmZoElGriMtI2BXhf+ykD3vDw0HMGveHnv/nlL/ZR4OxhKl4fxnXc7zFeffXVGI/HM6+/vz/abrcbkpOTb86dO3cgPz9/ZHJycmLNmjWC8D/AgwBvfHy8aftzm1+amJz4+627tiWsWFsW+nkpsubfZDMBvHxz4JwWeqVQYnh5EzK9XLeP22AZHsX1zi6GoKlUlT06koursZ+byguP2sdlO0RCOM8ODJl00MDjcGGob4i/BvuG2YsyLj4WodEhUOtVvGGgaK2ArLRxIdhkgGPSgbHhMfR196G/r5+9oVQ6NYMnnms4M4D2GCroNXoEGYPYqzI+KR6GYAO0RkopF9XX6TunnHNlWjEH8blykTWxQRNbE7lRuR1CTC/gxHpV/J+CMp8vBW9tRa2rvoIsGmq7zEPm947tPfmzjo4O15o1a54IwPutb30r0efz5Q0ODobSvSczM/NGSkpKX0FBwZDNZnsoSuUpwJsxP3lFYVHE89u2qQPUatV9e/BOdUQBF7zUzzlKSMosIWMQgWlh2wCyk/K40Ts4iL7BAfQPDLLKMiUxiVWdGloD+FQCxnHmjxcqrQYaUoo4yasMUOt0HMQheGlzOTA8ZuFUfVKnUvp+VEQkgkyBrBRVeSh3WNQgICjs1ajRO9CPmz3dGBweZlhI98CYyCgkxMQhIToaIQEB0KpIye9WimmoGJYScJyw2TE6NsbnPmAegnl4iI9N66ykhASGptERERz8oeuntGUuPGQwwkZqXosFV2/exKB5CBarFQY9FSQKQkJ8HGIjoxAdHsHPp3mA2o1alZSqVFCMFMg3u2/BOj7OBY5oHRYWEoKEuHg+/wiyIlDelzYnGso80qgxMGRG78AgbvX0itc6nDDp9IgIC0NSAr02mtW11Lj80SlrILLWGh4bYYh9q7sb5pFhuJxuJCUmIj4unsUD5Jts0JH/uChCQq81W0YxNGLm14UEByElOQnBAUHsEewjNTersxXl0JTlmACrBNNJwaszmOhEGF9ZxicwaDbj5q1ubnsu+OIDAoMCkRAXx18xUdG8SbONW9Hf28vB+6CAQAQHmvj85P1AzJpSETl9p5oik/6AV5mHxUpY3J9YVT4jwPurwVHr2O9+89t3f2qxWEaeFMD71a9+db7X6y1WqVQqk8k0mZ6efjMhIcGclpY2arVaxz/ruik3N9f4zIY1f61Sq/5T6brSpOKykuDStaVw64EJKgamEb71nN6r3OfFaFFqesggwQOs2x7dlygquKlwrwh8i96oZE4o9gwS8FLAWeVRQa8ywGv3wtwzjP6bfei90SMK/yivpawnsfYhJZyKg9S0fkmmIrThwdAF6uFmta3IMvKo3eydy1BGo4VBq4fOp4GaojNuH6+bVF4frt+4gd6+XphHzIiJi0FCShJnNWkNNHe7GNIS4OUdIAmD3LREIjsuHXRqA0bNFvYCHh8f463WnLQUhEeGwRhkUIL4pOAVKuApBe90+cTbFLx3D5I/up/2zM7sgQDvZG1l7ZUnDfBSQNzpdAa/+eabWb29vbmJiYn9qamp/QkJCYMxMTHmp59+2jKzNv34s5RMT8Pf/O03V4+NjX1z5BEusnbfgJftJslTW2SDUyYSfTcYdFz7oK+vBwcPHWCv/qGhQV5bBQQEYtg8gszMLGzZshWpqSns30+chtY6xGemxXoEdjV8PBbZeb0YHxeZSyLzm8R3tC70caCH4jNkb9fUdBpvvvkWi33mZ2Zjw/oNyMnJZZbEtjTk2e90MvshXjRlx+AWmeIUpKZaLlQ/gIO5SvFHoRimvRd57VIhby0fg4JVtglRq0pDgXwD2fxpp7yJCUSTyI9YEhWMPHzoEN7+7dvYuHEj1q5Zi4IFBZzRRCyMLMQEqyKlsuKz6yIRkBMOp525l5GKCSscj75LH2EJaP02dyw+oAet2UhJLJTI06IH6Ts+3abURtP1qW475oMOghm87iEB3sbtO599b/789LNf+9rXhEUDK3idzsJ/JYuGOPLg/ceIx9mDV964BXibNvKQ0nlGINxhhTqNPsD6+lpUV1ejvPw4m9hTJeX09DRER0fxolmaPDvtDty6eRN1DQ1oONWEjo4ubN/5PJvYZ2fNg9vjw+SkQ/FJEVGGifEJNpW2jll5UNF5hYSGIDwsnKMaNEgcTpewjFAiqASDyZibTak1pF4xcSRiZHQULuUY5ANHx6E0SBqEIklAqG1I9UuqZIqI9PT0wuly8/uQsTYdizZT5B1MxttCfUurGTGQaWNF0SQqNDcyOsLnb3fYYTQYWVUTFRmJwKAgTr3kAnNKhImiP6RynuC0Th+rlmnA0nnTsej6yFQ8LCyc3/tRSYuewdj71KfcCXjpyTTpEuAVFg0/RUfHlVuRESHntFrdz9/61b8T4CWV6wNHRT/rOT+M13/ta1/L1Gg06zo6OjItFkt4UFDQlbCwsJthYWG9Wq22NyIiwhwYGGiPjY11pqWluYKDgz379u3zzES5TIA3Ly/PVLa25Avj4xN/v23XtngJeDVBOkx4bMKLlVPUxGaX+tx02RkBNsUWRva06WWqhKYPox3ufQz5MT/IMnn6TKdf/fHroJ5EKl1O1WMLGlK00oJApPBpoRWwxOWGzTrOG4swAhL8EqEaJLhLkHdKBaZEp0lBSBXbqYib1+mF205FnNwiwmvQQRtAEMTLmxzyw+VoqZqQsAYqnwY+jw8eep3DA9ukDRNUaIDgLkEQslbgT03MX+QVTNYOBB4CAk1weO1weUldTLsXITAh1QmnOGrFpy1UzAL20gJNHEk6r5P9jvyElKrR069S/nDn5u/en+gf6hkznRA+s0VDRZ2ztqJ2rK6y9qrZbH7v0O5jr82ZM4dsYx5qyvAfqp3uddyvfOUrC3w+36bu7u45k5OTxtDQ0Pbg4OCrQUFBN00mkzkyMnI0JCTEnpSU5IyOjnavXr36vq+9IGv+X7JFQ8b85OVLi8Kf37ZNQ4DXNTEOnaJwpMWvXPzL9DGCj8y4aKBNVcyQkxSpMKWaTCjJBBQT85kI3JDKHnB4PVz8i+65YSGhCDSZAA/57Crp+0rhCZGCS4pgNVifTe9NmwWfl323Ka3f5fPC5qbiO2JtpNfpoSc7CJUGagK8LpEOSK9TG/QMmAkMk/WCiwK7Xi/bQwQZTNATZKb0fQ+pS0SKIaMUUtZTiiBFNymVDz7YnHZYJ638ewKKBDt1VNDL54XX6YaPshKmim3oeAJw+7wYt9v42u0ugiQa6HU6BBiNDLgJjnDWASv5BccRmdB0jQ6MjVs5IE7zJL3OpDcg0BTAQa/p9lbmBGozaisAdpcb1gkb7A4Hb36MGi0CjUaEBAWB3OXotR6lUjStoWjdRpDeo/KygnjCTnOfnTOhIsPCEGg0QU9pjRRgpywGVppAvJ/Kx+066aSil2qY9Dr+TOi62CZBSQNl8Z0SnOcZjwEvtSwJAAyKOpYAvxYen48rltM52G12/pxNBgNCA4Ng0OqgpbUwrQXJuoEUypS9xZW9hecug2VaZ3JxE5FRJucrvvsqkxKnPPopeIWThOzL/x937x0Y53Vci8/2jg4sKgEQhb333iRSEsUiipRkFcuWZcc95eX98XvFTuK82NKz4ySKrWY5lhSr987eC0iCXWwAAZAoi0J0LLbv/t6Ze+/utyAoUhKlWF4ZJrD77VfvnTtz5swZrNHY+noYvAB4e1989o/P/qvZnNo9ffp0oRfyFX4B7LjtttsWEtHdwWAwRa/Xh1JTUy84HI5ms9ncarfbm51OZ2dpaakvJSUl6HQ6Q7feeut1y3nBbxozZoxl+S1Lvm0wGj4lwCv75v3JALxDV8PP4j8l1v64DY3r1SivETq0EuSVo5rnFYxGmNgfMUSNFPVB2zxMYR9Kg6XtBqgD3wmQayTE8xK+FRqipWWkUyAaJH80QP5IMA5aBGIBCkUBNoQZSIEkgzEO8EaFzSU9x2CInWC3LHYrWRwWttUA5yElIQRvQK4RyXFo8MKAQ6LBYrCyFq/f62egCQCLK8VFRouRUI7F7F3sWck8cPzI1flsM7Tkm4Qv9RWeeMOe+mcDePfv3g+A94PsDPfGX/2fR77yTdYkc9fhcDjyn3766WUXL15c4XK5PCkpKc0pKSkXzWZzo8FgaMrIyBgoLy/35efnh3w+X3jDhg2wS9d0WbH/hoYGyyO/+tWinp6Bv/pTbrJ2XQCvrFBUsQfiHa5c5OZkUTIZ9WSzWVmiqbbmPL3+xmusvYteBZCcspgtVFV1iDIzs2np0mU0adJE1qL1en2sx80uH8tuiupn1bRtcNBL/f1oTtbN/gvmpSvFSampKZSRmcbbg4RYc76GDh46SO+8/Q5XfJWUlNHCRYtp4oSJlJ2DfglmBqKRPAJBD5r/LpeTgWeW9WIJJyN1XO5gOT3gG8CLMjMyha4wiDWyuRnwrL6+furr7eUfVJFCQsLldJDT5SSn0854E3AngKudXZ3cOHLnrp20efNmrhxCs+7Ro0exRnBmZiafH9i3OO6g10e9vX18DNhD4GLYX2p6OmVmZPAxsD2eAcBlBpXR76Ef59TPWBT6MOAednf30MAASJYhys/PZ1BdgL8CRFZyE4q1rGX0fhmW78YAvLsPrV679tXRo0tPJADef/u3Mr1eP+3xp5REw1cb4MXimwjvtRVPid9h2gHwihK3CO3evZt27txJ23dso0WLFtB3v/MdKirK50UxEBDdC/GCcwqg9tKlRjp+8hR3gx43fiLT38vLRgoHOxTi8j0MSGjFnT1zhrUnfQE/TwAc253rZpo+mnpkZWcxPR3BBs4H2nKXLl2i06dO0QB05mJRburR3z/A7/f19/H1FY0oolGVo2jcuLEMRAOshewCJjmCvtraWjpfc57On68h3+AgBxwAVtFNubi4hMrLy1nbSclC4DiYJJi0dXUX+OfChQvU1d0d18pDwxTozBUXFzODD+AyJhwMEcoPLzU2Uc358+T1DpDN7mCZBkxO6K7A6Rk7dixVVlZSYUGh1D75PE7blzHtrn2M6wN4zzVlpKUet1iMTz3/hz+8/+cA8N5zzz2ziOiBgwcPzmhtbS0GcJKent6el5fXmpeXd3bkyJHnc3Nzm9PS0jqLi4t7XS5Xv81m840dO/aajoFoslbnWLjklq/19PX/1Zr1a/LmLVuQAgavwWGiQQC8iD2ZiZIAeJNHk+KnqGeo/fSafsm1H/x1baENg5Nd5eFGfvJZCXulrNbQaxNOuAQiuMpO7V81yxAZXwQLRr0ol2b2P0AnSRBkWQMu7Y0yqACQVyx4MQ4CuOKBW2wCJNZzyaI+CpRVejT4PsBdMFKi6NiKLql6sugtwpaEQmQxWsiExiFRA58PGC981vKClIyOKAwUrU2UwgeKH9EQBNEW/xeDHINANNihkqxdzk+xnARQf+F6iReAF3mfZDORRMiXfLdvtCVKPB1xbteTVLjeUfl5Ad4DOw8E9u3c17tv176Gzs7Lr4PBC7DzzwXgXbBgwSK9Xv+tmpqaCT09PW6r1dqRmZnZVlpa6oFtKi4ursvIyGjOzc3tzM/P7/H5fH3Lly8fvJ6ARY2fyaNHP2gymv9qQnl54dyZM9MA8NoMel1oAAkU0Zb2kwBe0QpAsMjEUGVhRjmio8xUV21uEg1UdVzJg9Ae7FLGIND9GIAmxhgA0Rj6/mj2adJTFFpuwYCcX6yNwixPTo+BMWzQcWOuMEBKdIOWsizYH+Y9fsDmYO6l2cjgLKd20XWZWSRgoBHpI1EGAnX4ge0xmXmbmM/HUhMyahEN5AAogpGvGMu4BWAs4wdNPiAto5I13JBVsPTZHhoEMxUgteiRBLuD+w0fJsL2igFeeR/YTsBswcbJmJQZILyECPumwF0GsgFSG43MTEEVFAIlyFMEo1EyqAAEQRaDrTLXqCwPy2pEGKgFII77DJsHbVzIawDM1oGtC9ktMH64Z6Rg4fE5QZoD5eIox7RZ+b6DFY6kPQd73OhMrAoK4MV1qgQ/31skAWJRMVagp2cxkR5Bk8HIPiJAYEgu8HUHw7J5Gpo8CQlu7svA+2dxdIH8gSKoQFy2pYm1KQ7u8qMQfrV4iQoz4ADYF86blxhx1aK6jpA/iJEeEg12O51pqKM9UqKhq7fvhZdff+HXwaCxZ+7cub7rWnL/RDeSTDb9lClTVgUCgR92dHQUh0IhV0ZGRrfL5brscrnai4uLT4waNQp+U2Nubm5HVlZWdzAY7LteVi/0fT0ej+WW25YB4P3u/GXQ4AWDd4Fk8A5ehcErxw8C3T8JgFcbt2n9t0+7Smu9JxUVyp6War6qJmtyRDODl+ckvBEjMQYa1ZM+gjQ5qpKMDMRwp3nMUTGBRZ8UrlDUCXto1HNCCSBvWC+AE4AjrJ8rk+DiaqJ8DByPE+MM1ooGQYwjQ0OdXS4AyfDTRI2VYvEK/8xAxphZymOhggOJI9H0DXYX24D5BiA7GA1QJBYW+9HhvJT+pGRxS+9J40Fp4mnlkSZPsk+qMht+Omq9o/+qCfuZAd7amZNmfZSVmfPRL//xFzv+q87+Rh0XGrnvvfdehs/nG/3oo4/edfr06ft0Op3farX2ZWdne9xud31paWlNYWHh6YqKisaUlJQ+l8vVk5a2rO+99yjyd3/HqZCrvqTdM3/nez9aPOAd+OuvvETDFVcK+U8Zq7EUgIHZqpcaL7KU52uvvcJ+yYIF8xjERIL3ww8+4nVy0uQpNH/uPBozeiwngRln4gb0MoEUizGoe7nrMtWer6FLly5y5RL6EuCYRSMKqay8jCZPnMA+A0DZqgMH6GDVQao6dJCPkZmRxf2ipkyZSnPmzKH0tDQ+DqrQe3t6mcg4sqyMew/AX8CsAMCKJrGnTp3imI2b4U6YQDk5meRy2qm/f5Ba2zroYkMDS2Y1XrpEAZ+fWbbwl9LSUsmdm0tjx42h0pISKsgvoIuNF5nJvHPHDjpx8gR/Ly8vnwoLC6iwsJCmTp1G8+bNYwIgejoAjEW1PM7B42mj7u5uTooBlIW0FJrUlY0cSRmZmYTeDQBmXS47DfoGqaa2ns6dPU8XGy5SjtvNSen29nYGeYHBLV68mEaPHs2Maq7igC1njV/xg+OoqvUvS6bh8wO8P2/dt2fX4SsA3t/+9rcjQ9HQ9Cef/v16NzR4/9dPMr/KDF6hPiDztdKZF46+mIRiEomAAOwIfHTy5Enat28vvfPO21RYmE9LFi2i4uIimVEwkdOVwoy31BQnD4CBfi952tqpreMyOcBKTU2n7MxMds5BQ+9Gx/q6Ojp67Bi1tnoYFE5D+Z8BzFofTyRIHYwZNZpGjxnNjdpsVhufdW9fHxuGbVu3cmfqQDBARUXFQioiEmOqf09vDw/CkpISmjZtCk8OUP2RrW1saqLz585xY4+2ttY4nR9MGMHWRdxhoIrKStY+KSwsorTUNHY62lpbqaGhgaqrDzGYjGwHaP3I6AD4FSykGJVXVNC4ceN4kuTl5fK5oQTxzLlztHP7DtYqFsxjR1x/GE1Exo0bTyNHllJubh4bH1FC/mfyQrCCRlcQQjcZyWY1U1urh/7lX39NdRdqGrOzM45azMZn/vDMMx/8OUg03HPPPQuI6Hv79++f0djYWGoymXwoOXQ4HP0Wi6XVarV6zGZzm8vl6kpPT+81Go29ZrO5ByU/+fn57XPnzm2PRCL9wwUvKBnKzs52rlp3yz29vT0/vn3d6rx5S+anTpk7nQx2Iw1E0CgHE1gwUBMs3mTugaYNzDCSIJ998H3SNwUvRLyEhIDU9gHLFkCFBHU4OGfWvrBVCs4V3078pYWIhWVToJC0cczgUBxY+ZlslqGaGSJUEbuFtpw8HqRVpCOBwIFBEIkYMGwugVgGQVRvM7BLwDZhBpa4PgQJ3LJDAgC4RoRCcGrCyKqCCagHYCAYt1JtnE9awtPx+yVAalFVwVlZZh8CZJAlM1yWnHiUSjOPhfjxn5SOiYOpMr7T6k6p5xJ/RtIIxTGJG2CO1Cmq61MA740Aea8G7sZXPRmki7+FthTAI33EQDa9lZwmO5rF+AHwHtp78FJPV8/rG9/d+lheXh4A3j8LiYbly5ffHIvFfnTixIkJHR0dBQaDwed0Or2pqan9Vqu1BfbJaDS2WyyWLofD0SNtVBcAX7fb3TF37tzLdXV1vrvuukuIoGleHLDsIMPMH098wEC6H46rAIN3Rvq61asNNqNBMHhhmqRGadxXV0liRNTMGFBPUgIPrIEIgEUweBloAWDKmvzwUwRwxqxYLuVHJ2Gh5YiEspI0gP3h34VWEPe5AugZlYlnHI3L0QBCGEycnOGUC9i1jOWJJBADjpGoAHh1BmZ18vgFAMnMNS5V0bCQ5Xcw1nDO+D6AQoCx0JJjjWEBYDLwCVsgpTDjqSyAEaz9LeezLD/mscyAtLSMoMywCKxg3bK9YAko8cN2lZNYGtsKPJGB7cTDZL1u7BTgs5SQwjYKbMe9xg8n3w0iQQWglBvJhiCBgaZjkqEcn4DS14yDywKIxg8a5AE4jqLJRyjMzwXPLok9rKrHwWS2iK7XQb9PNASW40BQTgRwIyus5T1g506UOnCyQEjYMMVIsvQYOFJdozEWUD3GjVwABgm5LYDJktYiKcKaltZyXUsCdZPmh0zA8XvKD4e5F7IOVwC80DLFKVotZHI46Ez9BdpbfSjwzPPPdXT19r344utv/NrtDvYUFf1ZALymyZMn3+H1ev+mra2txO/3Z9jt9qDZbB40mUwDYPA6HI4WVEDZ7fbLqampXWaz+XJaWlp7SUlJe2lpadeyZct6z507FxxOTgcAb1NTk3nl6hXfNhj1fzFv6fzCWfNnpyxYtpDC5hgNRAcpqodEg3gWAnxHrlzYIB5WDPBqvZgbsCBedRcJkE1sokBYtg7Cv2AJEunfaPT1VdVhwh8SvlayjyS8JwFfy30rJSsN61x6MvGUhVi/uQMBux+6KKoSUNFgJIPeJBJmku0G8IABWLbvwnbhnuK4wZhoXMuJc9nYWyS4Y+wTcdKdEzYi0QQ9XiG3lUhiY87L9Db7Z8rngdcFchJXXqrEuGTz6tGwLSqT25Llz6Xf8NUA7oouC2xCxQkrp0EkxhSfOQ6JY1+a61KJngTcm7jPiXqTq4HxWu/os/vgn39UqvNTiSrNqOe+FVLyIgqGtZFC3lDsV7/4Z/+BPQcuzJ42e2NOTu4Hv/jf/7jt85/Hl7cHCbaqA6qnb9ixY0d2V1fXpEceeeSu6urq+0QO1YAKggEQd5xOZ7ter2+w2+2tAHitVnu30+nqcjpdPdnZ6Z2VlZUdKSkpPUQ0MFSzFwCyx+Ox/uKXv1x8ubP7r3q6ese6XKkFP/jhj2nM2PHklw2veAmS/gevswy2QWbpyxojUhorEY3EK6e0I5ljKj4lcV68Lqt4DfJ03AjNSCdOHqeDB6to27ZtlJGeRmvWrGIcB9q6b77xFjU1QhLLSrfdehs3urY7HLy/YCDALFj4eL3dPXTu/DmqPnKEOtrayTvoJYfTLuYofBPW0U+hsaNHMzsXVY/Vhw/T4cOH6dDhwwxcciPXCRMZI8JxQMhDZffbb79DnZ2XGQOaPHky917ganv19KgAACAASURBVCvGxQxMeMQPMKDS0lJatmwZZWdn8vWeP19LZ8+eY8AWhEJcPmQZ8AtkRH1+kYvNzcvjXlbz581juamamhrau2cPN+k9c/YMkxwBLIMsiPOYN3c+N5oFMRDbnDp5ipv5AvBFQho4EwDc/r5ebghcUlpC06dN4wa1IEGmp7towOul4yc+pp07d9HBAwf5HEDUZIuuN7IUxOxZsxjDAotXAbzaGFGxd4fGjV/kTL1BAC8YvK+NLik98b2/lhINAHgjFJn2+OO/2+DOy1vwP3/y04yy8kqzwWBhIJL1EUVLB7l4arOrik2gnLnEVNA60l/kjUmOvhJ+qQgKYnENET4zsBrCYV6MEYCxOLTJSK0eDx05coT++Mf/pO6uy2S3WRk8BZUbKH9RUSGzVgsL8iktPU0IM2PBjBH1DQww1Z113wDwhoJ08sRJqjpYRdu3b2d6OvTW0KkYmZ2uri5m1Xo8Lbx/dFNcu3YND2wMKGQZ9u7dS6+8/BKdr6llRu/kSVNYs2XkyDL+Hti1R48epZQUF02aPJHuuOMOlpYY9Hqpuvowbdq8mVmzMJITJoyntLQM1r4Fy7apqZlqztcyi3f2rNm0YOFC3i/uyfFjR2n3rp0sCt7b28PdDUeMKOKJ3dTYRBfqLrCGCibW1GnTaOnSJWwYMjMz6FJTMx07dpxefuklOnXqYwoGw1RWXkHl5RVCk6poBJWWjqQc2YFWygt+aUPj0x5IlEkkOynav7WC3LxvLtGE4DqAbQtZzEZqa22mX/3zP1N9Xe2lvPycozaL/T+efuLfPwTx6ovq7v5pr1NtP2Txv+ZuHnzwwcWxWOwv9+7dO7mhoaFY3ALhsEoHIex0OvvS09MHsrOzvXa7HZnfyzk5OXXZ2dmnKysrT/j9/qYDBw50lZWVodFINDs7O7p48eLo6dOnjXq93nXv1+++q7u364cr167Mn7t4Xtq0eTNIbzPSQNhLBjOkAVCkhqSD1CSUZ62BPsWjiYczw1/WJ4FmiaVcfFcBsFcD6xRvWPjp4j8sxPiicOAFwAMwE3qPzDpl8CLhvGv5USpI14Q5MtxR/DZxXtq/klyiJDBJA4BjfEvAgBssyjNQFUgavot8pkIPFOcf17jF81ZgVDwMU7q3wpEXdjf5votSKNEUaOhLgA2al2Q2CsadCggTIRnbeY0rxjpRUp+SfbGIyM4m2L1DwhIJ8Cow6JoD/zo24CuPA60i0FLPN86CSxqr17FT7S25xuaiQR4Ab+h5gSkIlpCeAV6X2Ul7tu/x7d2xp/dI1ZHm/t7+Nza++8pj7e2RwPWw6z/dmQ6/tbI1YMx+WrtzHcfXrV+//pZIJPI31dXVo5ubmwvioJ8Y7yGj0Riw2+1eCfoO5OTkdIGtkpWVdT49Pf104ciRZ3o7OjoGBwf7MjIyIhaLJVpZWRmDbeLh1kCmRetm3BuOhL83rrKyaM6MGRl3rLrdCIA3oABesN450pdgipJbiGcoBFOebYFK2kCCAYgCpBDQXBUa99Ali7MLpI2V0RDWGyReAUByOZ8EQQUALIBYAQiLJBOSLRib4VBANGwzWykUCnByBtq6bA8ABqLSCHpqykbJpAvufZTZtKLPATfgiEYpBKBTgsqQTIBdA4aUsMOapJcEWQF4IqBgxqzmBbATWrCCfQ/iqCxDlvvHPArj+mE7AYJKm8DgLs5HadMyIzjRcwEsZQVg45yxPUsTAAwNC+Yv3teZwKAVDFjWPkbDSACzeDac4BZrPZK5bHe5Z0HCpjBTTzZqU4Czuv94JvyMGEAXRAN0zeZ9SKkL1jtWAL2sUmC2NOwfPx9ZUsg+rAAiBHNZXBPOHexhk8Ussgy4PDBSAEoBwJXJMADLooIt8WwSkg8awyxt9dB5p40CtJ9dzW8SXF3FOubSDz52nMFrswqAt6GO9lcf8j/z/HOXewf6Xvz9H1/+N6PR2PVVl2iQ3eTN06ZNu7O/v/+/tbW1jRgYGMjU+EwYBzGj0RgEey49Pb3P7Xb3pKamtmVmZtbnu90n07OyagoKChp6enp6GhsbfXPmzInAZ+ro6OAmbYsWLdKXl5ebbl+94mGD0fidOYvnjpi1YFbKwpsA8BINRAYpokdpvgQjZZ4ESRw8cR6nokRm6JJ9HWb302/CyVyuzJEyMvG1XNbmyLVc9B0RCVzo+2NIosIB7/GPrJBR8k3CJ1AJZVHFxN4DJ5DlFJZM5YRHJ2ax9m9VZcHfB2jKvpuw6XGcR/Z7YQCX133RBJbvJ+avTNjF966dWvJN5dsA5GU/7wpMSyZglN3lbURPGYHSCq9TXR2DkxKYlpl4cWU4dSkrgUPjXuJc2YcWvdb4PSE7IfeIc5I+mZC8EYix8uGU7VNAuhoFqv4i8be6cJXBEgdMvtQvC8xLjA8tuK8lBnBlBzSNtQDvz38VrNpbVTd35rwt7szs9372v362OX591yFX8OlnyJXf+Iz+kkLVtR43aiCNPT09xtraWndLS8v0X/7yl2v37dt3J46hbTQFP81oNPY7HI6BrKwsb0ZGZl9aWkZXaqqrKT09raaoqOiUxWKp93q9LQ6HI2CxWMJz51qi06alR4k26Orq6hyPP/XU4vaOzh91Xu4Z43Sm5H//Bz+isQB4mTgm5hPWNqzhLF/C8gSK7PHljYuhd1wL8gl/TfZFkP2cRLWLmIGYj2zPoqgK30G7du2ic+fOUVlZKd37tXuouKSUfZ43XnuTDlQdopqaWtqwfj1r0QJfAsMfZECrzcbAKnCeHdt30DvvvMM+SHZWFk2aMpErsSF5cPLkKZaCcGfn0KTJk2jqtClcQX382HHatWc3r685OTncTHvatOk0aeJErqpsbGyk//zP/6SOjnaaN28+A7/Aj3hWSD8Dx3z33XcZbB07ZgzdfffdLNGJynQ0jDt06BCd/vhjrgIfNaqSm9VCwgE6uQB/6+rrmGk8Y+YMuv+++xlLBDnx8KHD3HB2//79NH78BMaPRowYwVXw+Bv3s7m5mV577TVm7wLHmjBhAlVUVJDb7abm5iY6deoEkxdRjX7HHeu4Mhws4MxMaBn30+Ejx+j1196g9959jwqKilgCo3hECeUXFDKLuhSNbXNzWTJUAbxqvCv/5cti7sbtByc4xCKiFAO4ggNzQGIrnNRnv08wjZFMiMabrDGD99Da1Xe8Om5UxYmHf/jwRZ7sAHjDsdjUJ554SgG8mV9ZgJdXG+lws8WQ0A6DA2piCmPBvi8LSOu4YzJYp3v27KZTJ4+zdgoeMHThHA47ywsIoLeABwayIvlolJFfwIwMZEdxBGgmQTv3ww8/ZBo6NExmTJ9Bc+bO4YYaVpuFy+COHj1G1UeOUkN9A5WOLKUN6zdwN2NQ2y93dNLu3Xvo5ZdfposXL/IDvn3lKpoxYwaNHl1J3d29TF1HJ8LWNg+za+9/4H6aN38eg8u7du6il19+iUFoANMrbrmFafLQaunu6qGmphYGYKFdAor87Nmz+d+enh7aBW2UjRt54ufkZNNtt91KpSOLWSu4o72Tzpw9S3v27KKe3l4yWy1022230cyZM6m8vIza2y/TyVMf0x/+8Ac6e+YsmcxWWrx4Cc1fsIBZvsiwWK12vlcAHhCIaOCmG7H2/ZfsQxkCDlZYMzDB4G1v99C//SuarNV40tOdZ1Ndrqd//o//+F5PT0+wvLz8urXVPunCVOkf+146XVT+PTRNrvGu4ntLeu/06dM6GMra2lqd0WjUWSwWvdFo1Eej0Zjb7eaIwOPx6PV6vQ7v/exnP1syODj4l1VVVePq6+vzVeJEBYx6vT5qMBhCZrM5bLVaw9Cb0+v1ATBVHA5He2ZmZpPb7b5UUFBwqbCwsNHtLuzIz8/uSU9P76moqPB3dnaa1993x4aurs4f3brq1rx5SxakzFwwkyUavOFBoKUUMyjWRqJhSMKTEY5kouRw+KBl6CgcBnNMckJVCHAl/1TYlQTPTDK3mGmB89OTSWcSwQYCDQnswFgLMBhgiWiKJPJpCZiXWVhy78KJFwGLLICNOxiJcaJJtPFXxd8ySS4jHBE0CWZcArbWjjXFbYgHPXwd4sjDuJ6aJKA4mIBj1ZnLw8YR3+Eh8uSnJJ+OxlbE+RaSQSyuLnG92oVZBXUKJNeej7oral1N2CJxjeJ+Df/7J81HBZKo+y2iIcnMVDdlmPvyaYzXcGM06blJ0IarNTDi0HQrFGPpDDB4q3ZX+fft2D+wf/e+du/AwFvPP/3iv5lMpsFRoyIBorFXdlBKPMa4p329cgYaexQfgkjg4A90aVYcoiGLgXofXeFjkUgkCrujrjE7OzsxDWVU7vF4DLBXBoNB/zd/8ze39PX1/fWRI0dGNjY25gwJVrAv2KYwfoxGY9hsNgdx/RaLpSclNbU1OyenKTc3pwUSM5nZmU152XkdJSUlKKXuKSws9OFc7rp9zd3hgP87lSNHlsyZOSNj/R13GKxGvS4w0E9oD6EaninmYnxcxNn1AijkMloE47KEl8EOkDDR0AxrCjcvFbcO+1JgL1sa+bmqDFDjm6+Xq/7RYAyBh7i70HzlZiAoxZf2R2hwEwO8ArKEji8AWtCDBaOWQUGArioZJRmzIokBXUghRcAPhRnjUdbu5VJlNFRlQqhgiPI1CYqa1HRVVkzhK1rtYSlJIB1fkQgTmHkcmFQaxcxcheREItGIa2BLhetj/crErOd7goobBjUE65XBD9W0jKUJZKIG3bEZS5ENfGGbRUQqyrTl84nDQ3HwSJ2neAbC9InfWac3nrRCIkqALCLRlCjRVGuDktVQTSV5O8k85sSbsoF8nVj3pKXkh6TGjwRYef0RvytgXq0NfI5Jie2rB9fDfXI1gBfgG8a24lKiEgRjlHv4wQhAQ9nhoLMNdbTv8MHgM8891+MLBF57/A/P/rvJZGqZPn36Z27082ls643cVgPGYEU3dnd3W9asWbPh8uXL/72lpcXd19eXKm63kovjOxqBXbJYLCGr1YqqCr/RaOi1W60Aej15BfnNqanpnsycnJbSkSM9hVJmxmKxDMDXstvtxru/tuGbpIs+PGfx3MIZ82amzFs6j8KmGFc+iSZrEmznKRhjln6C7w1/RPgkX/hLsoAU41UwdpUQi0zOyGZoaj1mUBL5EZlsEUNYJD60+0mklxLA55UAb+Iqh/6mvX7lRwibK+cw35xkv0MBPXHnR5m0uFTpcB7REP8ofmCt5yRr0eLzUviGyqETdkccXZ0Dk4bjIbDwZIStRr2b+j4qulTyW9i0MBLC7GIqD1PKx8irVRUmwwKjmgGjQHXtc5DIsNxK2xNBfVGel2Y/Wt/uRo5HkVwQ401phietn5wUh9yFRUiO+SP0f//P/w1X7T3YPG3K9H3uLPcbj/z0n97BbUFy5UYmxzV2QxujaUMV6NoiPtMB2PJ4PDqQqNra2nQAwTo6OnTZ2dnAH3QAwWB7vF6vWd4/9HfUB4NBs8FgsOD3s2fPFtbV1S35/e9/v2jz5s1zNTFcnLCj1+vZX4KNMRiMIZPJFNTr9YMWixnSfM1ZWVnNeXnuluzsLE9eXm5bUVFuZ05O7uXCwrLetLQ0w68ee2yBp7n1x12dPZVOp8v9/R/8mAFeAI4hJFglI559dU3VkjYBeSOf/3D7GprwVNskgX2yegbnBQ1t9CICfgTmqsVi5gru/v5e2rxpE+3ft5d7MICdun79egYg/f4A7dixm/btPUBVBw/RwgULaOHChTR9+mTWwYX8AXy0ru4uZrseOFDFYCq0agHCTpw0idJSU3jc7ti5i8Fc4ExTpk6hFStu5kTu+fPn6cUXX+TTB1Fx6bJlzNLNzXUzwRAEv+eef47B07lz5tLCRQsZX0IMj/kGuQOAu+++9y7LfaJa+7777mP2L77/3nvvcaU3SDPTpk+jyZMnUnpqKgO8ALf37d9Pe/fto+PHT1BZWTmDwxUVZfx9vLd9+w56//33afGSpSwbAfAW4xcY24UL9UxefOutt/j8y8rK+NxANgShsbOzg+ou1NIHH7zPsgu4L3PnzqPZc2YzfgbN3oOHqum1116nDz/4kJnLM2fNovkLFvH+0RvK5UplwBzPlUkGUh5LuGcJy/9lgrw3gsG7Z8+uQ+tWr361bNToEz9UAO+vf/vbkYZYeOoTTzy9wZ1XAAbvVxjgTYAP4kEpZ0EsyogMVCMxoWcmsqBms5GlE+rr6+nokWo6fOggCzVD8gCLKIBTDP709DSeXMhkVI4eTeMnTKSCgkIeOACDoWkCUPaPL/yRzp87z82Cbr75ZlqyZAl/DrYwNJpOnTpNhw5X057deyg1LZVp+rNmzeBsSFtrO+3avZsB3q7OLhbBvv++r9OMGdNpRHEh+f1Bami4SK+//hodO3aUGhsv0be+9RAtXbqUB+z2Hdvp+eee57W0qLCQbr/9dp4cue4cisaEcLXHIxqvmYwWqqysIBskFhobacumTWyYQF0HM/jOO9cxOGu1mtkwXairo507d3DJQFNzE2eeFiyYT9OmTaOOy5108iQA3mfp4sVL5Hbn0qrVq2nZTcuYnQzAORiMcKdInlQa5+iLNtyfZf/DGfurBS9qW8H4EWUODruVOi+307//+2P08ZmT3TqKNLpSUt4sGZG/c6BnwO8NeMMhn3eYpkZmZmXhhTETDoeH9bWjUcF/tNlsOofDoY9EIgBCYlarFQCsLhKJ8HvYBn8rpwHgBH7nDpjyX3wOo45/seAbDAadIfECaBwNh8NRfI7vW63WaHt7+/S+vr57z5w5M6KpqSkTGce4VrViNSl2pMzE4lwQ9DscDl9aWlp/RkZGO7Qw0QDJ4XC12O2uNpPJ0GZz2Xtzs7LCL7/xxxXNrS0P3L729qyFyxY6wOA1QoM37KMYZGVZV1HhUbI8TjqicXBPNtlRBVhDb6bgqyRenxbgxTcTzd0SR2Hrg/I8boQhmolxiZ8E3CSxL3Fs9qOlWAI6JcUBXi0QqoIVBfAKcES8FDyjCdXjF3sVcFsTyGsZu7zQxVlpCYZdAvDUBDYanl7SnWTQIRng5X1qAN7keZksqCE+U+GKOl4Cir5aBMp3SDLTcM8BfoGhKBg/cn2QrBsBZsTdOM3ZiveSWSnivl4r4IjHcnK3cX9Blm2q42nDt09rn64H4FWsbJTXQ98vEgDAayaX2UEH9xwM7tuxz7d9844+v9e3c/ni5S8Hg95Bny8UCIViUdgNsMlCFCL8L6LXx/TSlsAe4Xe8pwsnX22EO3IlXrAjCEJgN/B7MBiMwj5ZLBaj6JJLcCb1FouFPw8EArpQCHkvHUoEDRaLxYRkUjAYxPnEbZgEl+N2CfYJ+5EAr6Gurm5uZ2fnfTU1NbltbW1p/CwlGKrAFG1iTtr1mNlsjqSkpHgzs7L60jLSOlJSUlusNutFu9XabLPYPAaDoS3V4egpyM/3ffj2u7f29vTcM7aiomDe7Nlpd65dY7AaDRQY6EsGeCXbKhF+i0HHo10BvJGYkExgOyk0qlWQrTL6DJBCH5e3Q/WQ1GxlVAOIh/RxePcS/JUAL49bvY4DEmT9oZOr1ioE8gA/I2x/BAvWBKYco29CgoCBR7BlWZIB2o6C8Soku6VuLAMHIP9GGHgEA5gZq/w9BcyK0mYBUoqmrtz8TTULw33B5xxoyNkmQV1hDhTwKa5PgMliyIE1i6w9roVBcjRbYxax2Dmzd+PAhbBMaOSG7aBRzpq50F+TAAcD7jg/4Nz+gNDLZRBeozErdL4EKMWsYslqZgmwBONWcAsS56vGoGLzMsggQVpm8yY6lgk7hHsgr4GDXzxHSF+gya1k/PLxZLUD7i+aPrG11DTP1Uv9XsZ8JaCMSjSZg7qiYunT2iU1z64IjJgRLZv58nrJsJIsBQfIq5MAr53O1kODtyr8zLPP+nyh4Pabb731tR6ft6Wvq7PH5xO+EPwiHg5hnbBR0PEldPy2xPSSSafslboG5eNoGXDKh8K/ap/qvc9y7UO/AxsHu2a1Wo1Go9FksVisR48evcnj8Xy9o6Mj1ev12rT2aAibNy7JotfrIjaL2Z+WkdGbk5PdbbE42u1OV0taWtolG8thmVv/XzVVt9PpHCwqKoq99c5rawd9g3fOX7rQPWvBLMecJXMoBIAXfpMRCWQxZ3TQYEVCR6ZsRR3PlwvwKhdEgG0iFRuHK9V6LTu/i0R5gokbZ13JfiqcvEoIkwi7EG/iKqqm4q9raPIP9RMlRUgSYjWrtwakVv5EskyX5pAaLX61v4SPIfbJ/892VR6DWcfqeV258gs/LeFnidVFKS8oSRRxR3k7lm6R6yHi4RgqTYSEFwO8sTDbG24SKa2wkoHBfuFvq2cUB4qTnDFxjooIoPwlBT2rTRN+YOL+JAgFyTPpWj7XZ5mrWvZ4nEEt2nIKsgXWhgiRiSxkNdgIOjKP/OyR2N6deztLiko/TnOmbc1yZmyLBqM6X8gX7evrC6p4C/Me8RB+4AyYiKs0+CEitlO/a89b2SDlK2n9JhmPxWMztQ1iNfhFiOV4rOv1HJ9p4zr8bbPZTDabDWCuWAF1HN6ZTSaTBQnxUCiU6/V6Z2/fvn307t27S9R5aRm0yf6ScDmwVCE5npqa2peRkd6Nxtp2u7XF7rR7Ul3OFpvD6XG4UjpTHRkxT1vrxLaOjrt9g4HCjIys9O99/4c0esxY8gdCzOBlkI0rd5JBts/ybD/rd64G8ApbKeeeXKsZ4DUaWD4ADe0hpemw21lGoanpEm3a+BFXhYPdCoLfLStWMACMKusTJ07Tnj17afPmLSxzCZB02bLFLDsAjAR4U1NTI4OsH3/8MbW0tNCaNWto0aJFNHLkSHI6IecQo4NVh1gGFIAujrNk8WKy2W10ofYCPf27p/mcKysq6ZZbbmGpBIfDQa1trXTmzFl67lkB8OLcFi9azEQ9f8DP8xb7ePvtt/kHDF4AvPfeey857A7q6+vjJmn4F5XpFZXlXOXNylbSgu3ctZt27NxBBw4coJKSUrr77q/R7NkzKS/XTSdOfkybNm2iV199lVbevoobzQk93HRe13fu2EXbd+ykbdu28rWuXLmS9XZRAQ59Y9xrgLzPPfcsA8FOl4s1dVfetpIys7KYYXzoUDW9+uprtHHjJrrttpV0083LafGSJWSz2bmiTYcqBcb1gFnIhLuSv/ovGn+fG+B95OeevXt2HVqzZs2rFRWjTsYB3seefrqUwv6pTzz+9AZ3bv6C//GTn2Z9VRm8IrgXixWDTaoUWAJvAHRhDDlIQqo8AiMcpPQ0J1ksJhocDDIFvL6+jjMXA/391NXVSfV1ddxwrL+/j3/Adq0cNZqmz5rFGZix48YxFR4TBhMSLFaAxWgmhsk7ftx4blQGvTw0MEHjsuamZtZKATNm/PjxtHbNapozZxZ5PALgfeXlV/gzTJAHHniQm6Lhuwg8kLHZvGkj7d23l/cBgBdAMjRKDhzYT6+8+jJ3U0Q2CRmO8rIKpqlDAwai1nm5Oay/FwrFOOuCyXr29BnavnUbZ40wGefOm8uZJdYNDvjJ4XSybMPJU6do06aNdPjwIab2L1y4gAHs5hbIXBzjiYWGcJMmTaYVtyynmbNmktfr52Z1kG1ABgVN5dCJGpPrT/X1ScZ+6Dkr4w+4DRkslE9AjLy7+zL99je/oapDBwKX2z39uXm5tfl57qZIOBSIhQXMnQxUCScAAIbMYgp/T5NWwmeRSIRBE7WgwxmAU4F/sT0+DwaDYtUXcwFMXCz8CouUa72wyZqAjLeRP5hIAF+A+uIUFMgbdTgc0c7OzpzGxsbRra2tzt7eXos2OFHlNUiKaN9Xx5IATkSv10fgIFgslkGnM6U7NS3rcnpaSmdGVkZXfn5OT/Xxw6Nr68/PWX/3evuS5UvME6ZPIoPDyE3WdMzgFTIIyuFUYG0cHJAMXhUyDHWE2Sm64QAvPzEZrMhGGaJgPv4fAip2auQPQBc4C6whq4tRkNDRXpx1stOrAEYBVLLWWtzBl+52EltEuNqJpffqjvNQJ3ooe1d8cygsmYCttN8XQUvyN5TgdiLGGvo0ZBBzReJnuHBJ8cDU9VxZ2sh64VzGrWeWAJd9iYBblCZq7kriTNRv4q5qAW11TcOzlxP3VeHX4v4NA8UqP1F+5Vpg7XD28VrfEYGyuAIEcPqojiL/L0CBREOaNYX279of3rFlR3jLR1tCYX/IM6Z87AWw63WkZ7SE5VKlHZIcF843CFJojCsF9LGYtAtChABht9JAHHLOsDVJw4HLiwwGjk4MBgPAW042+f1+QygUAlALmwQ7BBRY2SQOcMThdfgO99kCphiLxSJS8gbvmyHLcPHixdG9vb1Ov99vwf5hTzEGtHq2yh6p6gO2S0ZDzGA0Au+MmMzmgM1hH7RZ7V0Oq/VydmZme57b3V5UUNB+8uixcS2NTXOmT5qcsWj+PPvqlSt1NqOemMHL8uBCgkVAuZItKQ6YmJMyN8XAhWTH4m4CoGS5AIOoMFLSAsyAZPAWMgsh/l0m6kQDRY7eAEwqDVWJFTDIh5J8keQWAKoEBAG+ARBkhqUY80aWZkA5tGymqNIacYBVgslgkKqxhvNk4WE0CQItU0gc8NIl5R84qS4niLADYjYpzTOWUZFM37hlibMscO0SdGVQVcgccPM2jHEwkGX5sQBMlbaomMusOsklbxJYx/cBrDPLXQIcrJ2Ega4TzeMA6OJ+y4ZovCbDTjP4IS0EQBGWMhONlDBxYHvwXHgdNBn5nkYAxko/VMnFALDHOoAX6yirIEMxc3GzWOMT64KgK+BY2A7rfQQAAljKSqqCacJCXgJNW/D4YP+QXGfoQko0sEWV8hMcpeM4wxkVLZNXw2wZziap94ZLgjOzWpavMpjC6xaawUGiAxNYMnjtNtbg3X3wQOzpZ/8Q6/f7W4pKR9Y5nPZus9kyEAyHw7qYjg2AUE+GtnEsEG0NcwAAIABJREFUFonh/2Mxnd4QNegNAi1QGU+1Dgm7AXCDARDpC2ltCg853o1MUGuvc2jyeug9UGXNKnGh/Rx2Do84GAxaL168WHLx4sUxPp8PwArsnxhL0MfHc5T3XCWkpP/EhUhGoyFqNBm5V6nRaA44XS5UQ3W5nK6OtLTULrc7u68wv9B3sHr/hLbLbZNuXnmzc96S+ebZi2ZTyBil/rCPyMwaHaJ3npS3UhINGBcQNPgyNHilByPmBiyQHF9Ym6VAi1yBpS8lNREw37GN2ShAfnwfuraJ/gHChinpF5XU/eTUbDJz9MqoJOFDqWOK5ytZ/kk+tBZyFd/T+g6JdL14PzmJLCsbhqTGE1Vhyn0XTHhxLuJHpeE1qwsfOa7RLVnZaDKpQG8mFEh5F07+YOyxrRZVlkKpV6xlar/y7sYlpxKehvI0NczfeJou4W1dzXYk7svwMeGNBnmvBvCKFEOUoiHIFIHBa2aANxaMgsFLWz7c6jfEDJ25me7GsqKRTf5BfzQECir3LxDdfjGPIcsWDAf5zhn1RmGfRIWlukDthbKPJH0bjr/k38rf4b/FMBMGQlVGxQM5keBjaQXhwzFZR8WIkLwzQaNbdLdM/ADsDYfDjr6+vqyLFy/a6+vrzSr2VTZPPTO8z9cWgS8FoIzHDPtiBoM+ojfowno9hSwWi9flSulxu/N6c/MLBjLSMsk76MtoaW0daTZbHcUjSszf/d53qaJiFPX2Q68V5y6SvTh/AcJpm3V+0opz4z4bLuYfup6pSvD4USFnggofipHL7uDq52PHj9H27VuptraGVqxYQXPnzqHJkybxtXm9XmpubuUmZ2+++SaDumPGjKZVt99OJaWl3Iupf6CPvwuZAoC78CM2bNjAbFdUXqtmq2hEBqZvS3MLg75gweLenT17lhm6otdSBS2/eTmNGz+OAd6O9g7W9X3++eeZATt//nxaMH8BTZ06lfVt8XxTU1LotddfYxYs9jd2zFhad+c67kmFz1GlDj8zIzOD9XyBR7W3tdLg4ADfCwCvYOoCpJ44cRLdf//Xafr0qZSTnU0nTgI/2kSvvPIKrVy5ipYsXUpjxoxlGVC7zUJvvPk2bdmyjU6cOMnX+9BD32TCIaROAcgqkiRYxHv27OFrmT1nDsuUlhSX8Lg8evQ4vfLKq7Rx8xb6zne+QzffvJxlSPF80WSW1zd2gWA1hU8pY44kvELL5r1xo2z4Pd0QgHfXroNr7rj9tbFjR534i7/4i0tsKB57+rHSiJ+mPv30Vx/g5YAB5f9xtk4iE8rBRlQ43gLghSB0kHy+Qert7aRoBAzdTB5AMNSBgPjM2z/ALFlQ0pEdaG9vo9oLtexou1JSeQLPmTuXtUQwYdAg7T/+4z9Q6k4ok0AWoqCggAFjTBYcGwMV+4IsBEBZMGxvv/02mjljBnla23ngYnIjowGK+oNff5ABWu+gn4EgdBSEnAK2279/H33jG9/g88jOzqKGiw0M8h47doz3D1q8xWxlUBXGpKAgnyrKyyg3L5+ys908aaFbUlV1kPbs2kXHjx6jW25ZQfPnz2NaP84ZRik1PZUGfT4Guj/66EPau3cPGwUYiOXLb6aWllY6cvQ4vfXW2wxmT506nRYvWUyTp0ymgQEfhUKIxYWIPwdCw0lNfdGz6AbvXxkAtQiYjSZm86Bcw+mwUXd3Jz3x+G+pqmp/oKWl0ZtfkNdckJfbRtGwXzZaE+Ql9s7gw7MDFwdXErGJLNIVHgD7CpKRgsXaHA6HrV1dXc6uri5Hdna2LyUlxQ8tN51OFwEDTuMQxD0tLctG43Qolhz2D6cCgSQv4NgmFArhTKN2u13X0dGR3dDQUNrR0WHr6+tjOp66H2pxHi4oUoCv0sXE9ZhMpqjZYvNZrY7+nJzsZpT4jBiR33Wm5lRxTX3N5PV3r7ctXbHMNGH6BJZo8EcDhEbBcFeEBq9wcz8twKt1huNOzDBjROuJacFABeEl0CsF5KgSXsG+Ymg3Jkquudw5rsMrgBIhFYM5ARACneVFIw40MLsS4JVOPmvhqlpgqYXLIMbQs7o6wCsGQyKyTwZptZX6yU53MtdWKxQRH75Jd5GvYSg2fAUFd6hjn+T/yv0lzlAL8fIz0ZQ+Y2M42HwnAHhERSAjdEqFbp86IZEcUNNi6HWKe6lA9ASc/UmjRc3aYQbSEHA3Phk/pV26PoAXQa4owQTAGw0R2fU2SrOk0N6de8Pbt2wPb/lwSzgSCHdWlFa0mE1mv8Fgkk3FEvqF2lMDuIJEDzv1GKwiJhE0MJnW0Eo3KCBFASuqXx8CjNbW1tTOzk4HNLrT0tIGXC6XF1IMAFsl6IukFIISBmPwUqAMG0udDucBzxqlBUruBsGVtampKa+2tnZkf3+/PRgMWvDc8fyx7g4FbzA+lJ1iB19qUfK8NBhiJkjMWCxem9XWm5Od3VCUX9A0smhE2+lTJyubG5umzp46NW3xggW2NStv09mMBgp6B0j2fxTMOG62NmQsI5HDg1Y8SXwu9GiFLYgnxVg5QIB8SmpGgaGKwQsATzFEBZtVrrEqvaCaOTJ4KnwgBfBiLjDrVUcUYtsj2V+MAYn98L4lO1gsTFJOQjKQ+QIQlHE1hQCwORBEIxBO4op1n0t+GcBMhPL4Ks9EZlFI1qucbfGZru6N1N3F/WB9YfzH7FVRHYGXaEIk7jXeUS0t+RSVbiTOkWUx5Hdxf6KCOYwhHWGJA9WUTDZrk/ZFsGeF/xJ/DjKZx8dEp3rci2AwzlBmwESyrOMgvNIWjEZF41rucScSfLxtWDKnGS+XaJzSLmbigpB3AIsa+2T5DMkSVuswQF6MJTRME+uEBHU52aAdj3I9GWpUkmQalE0bHnzR2oirAbxK5V0MITCjhwC8FgsZHXY6XVdLu6oO0O+ef5YGA8GuEWUjPQ6ns8tstfQH/UzvB7s/vm5FohE2SgB5DUZjVBfTRWPRKBI+DKpIQ68AFPg0WvBEASfxPO9wGpfSpg178cqeaMEQ+Z6Y4YJRbIjFYuZQKOSor68vqK+vL4Wcm4oH8F31uwIZVAzDoD+PP1WhI7B5vd4QNVssYavV1ud0OLpyc7NbCvIKunLzcn0nTh6r6OhuH7185XLb/GULTHGAN+IjMiGZpBqBsTsnm6yJyxPg7hcv0cA2DgUfTJwXslVJq6qmB4YovhQJI24ppjdwTxF1j7hxGcAmya6H7RDgpIDrlB7s8Oumskfq+q+2GCfLUiW5M9LGim8qf0LY4sReE36EOsKVA0ojtTLEYRJ7Snia6jflpYmjCk9F2D7xUgAvnwsniRK625x+ZPsaiYPqSAQq6RShjqHtwKP4rcn9IpQvpXwyBQcne2tDZb0SVz/cb9qncKPBXWWDeHxIiQbxnhwLsiJGH9UzwGsiM4V9Ifr1I7+mrRu3BSOBaF9Bdn5HZXF5h9/vD4VRLqFDnor3Bx+E7UkoEhQK0YJQAH+Fq440til+mRLcZV9HgbsK1FWfXW1k8rlrNIC1tkiCvLA/QJnhT5mQVwewK30qSyAQsHd3d6c1NTVZmpqasG18fVMJK7XeCYkoJKL0TJBT77PlkARcSDlYrVZfdnZOT35BYW92dq4uGAo5Pa1tOU6Hy1xeXmn87nf/gsrKK6mnz8t4s1pX1bHlNX3SJd/wz66H1CXWTjWrheynwajn6iisyRdqa2jrti20Z/duamioZ+nMUZWVLO0pAMYQ9fT20enTZ2jfvn2UlpbGEgVr165llm1Bfi519/Swju1LL70EuQ3WioXEw6xZs6SsgCArKN8Vjc6AWwEEhUTB8ePHmWSIdRLYEliw0LG1WCxMQgQA/MILL/C+IdE5b948xnLwLEUPIRu9/vrr9MYbb/BxgG3h+LgGtQ+AvMChoOfr8TQzvgVzgWpvvIdKdvwLXd17772PZkyfTu7cXNYk3rhxIx9/xYpbWKYBBEe3O4fsdiu98MJLtHXrNmpsbOLzeuCBB/h8cF7A65wOO2MrqFQHUxgkR0g4rL9zA2NtAHAPHjxE7773Pu3Zu48efvhhrm4vLBwRB3i5Ci3uL4moLt5L4ToT2Td68H1mgDcSCfZ0dQ4+8ot/8uzdtevg2nWrXx0zpuJkAuB97LHSmF4/5fEnn9yQl5u/8KvM4FXBjdDVgIMrAyQOIsCYE+LdYGZgkqJjIYBWaKWA9j169CimupeXY6CEKCw7Hff0dHPWAk4YKO5Hjx2lw9XVLJINYBUaJwsWLOCuhMhcPPvsszyJMDHB7IWEAzoLwhkH84L1ohCZhiMsFF1ZWUkLF85nsei2tg4etG+8/gZvC4D3Gw8+QHl5BdTV3ceBAJi0aMS2b99eFqvGJAANv7i4iEsFWltbeZKjIRommqfFwxq5GMQ4JzRYw4SHNgwmF+7V1q3baf++fXTu7Blat3YtXw8MDyY4Jm9KWgoFgkG6dOkSA7zQK8Y+MAkBCAOYPnbsBL3zzrvkG/TTlCnTaN78+TR+4gSWlcDLZDSzTjEmIbSLuaHLn+ArHmBLgGi4bOIQhgUbD5vFyleDxjVo1NfV2UFPPvUEHTp4wNfa1tyTl+uuy8t1N+likUHWNDJyNhTInyAaCA5W/I5IEDSe/dWwetkRMJvNWLDtAwMD6efOnStqaGgoKC8vbyssLOxAQzOdThcIh8PQv+WSa40RYx8CB1JBkObveBaYHUS9HpqVvFkECEw0iqSEqb29vbCxsXFCe3u7A9py2sfIrADVzVyw9ZKesuxOzsEPswH1qO3WBYmMPtyjESVFzaWlI7rP1Z4trbtUO3X9PesdS5cvZQavyWUmfyzIWnIRAKCSpf9pAd7hwF3lIg8dklpHXP2eDNlo3lVME8mmYgeJRSh1zOBnLUduwCSaCAgHkJ8EheEwwQU3Sg1FKdOgdaDZDZXNQlTzLma9ScG14QHe4eeZCm2UA51wpBWjRTFMxPXhcxESaoHhoWzaZDJYPHy62sKZRO7U3t3k8EecW6KVXIJTosoNBUjEAvTMYhPBXTwLK0uVE2588ucMZiW9koGo4YKMT2LzDg0mhxs3Vxtv1zKJ1wXwcnl+lMsvOaEQIrIB4DWn0J4dewDwhrZt2uYP+oKeytLyOovZ5jWbLQFOastXTCDhXNvK80VONhgDWATU+LJh0IEnrGMoNu79in0gUYRAAgEFWCTIniIZZDl69GjpxYsX8/Pz8z25ubktBQUFjUTkj0Qi0MVVSSyjBhzmioJ4FEsEEAfs3VA0GgXQi5fBbDbbwZKrq6ub0NPT4/L7/TYF8CqnWDnGamwoXVvBTkEFRhhrNLOCcQyTyeSzWCx92VnZZ0fkFzaUlZZePvfxqTGtLZ5Zs6ZOTV88f7597e0rdQ6ziUKDXqA5giLDc1+bDhFWR+klxhNiiA5DoqGaYhKwRZD5G5YFkBqzsCGg8PH6KfWzVbIuAiqkBEuNig3KoIiUQ5DAJvoA4EyYoSuZr2FuFy+0LKFdqzTCAcIASGWARaUhWepB6NaKl2jKA3YYtkEACLY8pCDgc6mpLxiuicSRmtEq28u6sMzkkeuF8MLZbxJKEbLZmGT6gKVnMJr5O6zvKxs3Ksg3oXuM247zxdlJOQXcFy5t1ZMOslFg6QL8NhqEXi8uC9swAVlqlUv5Jdw8PAMGphmEFaCzwWJlwCDs98fZy1z0Lhki8euUEhpaH4JJB8IJIB2ALylxowBzPCcG+vkRC5IqJwQ1UjjKb+FnKyU/eM1ntq6SgRDPK66zq1B9rdEZDtzVfv4JQdDVAV4lCCoGkQJ4calommewWshot9Pp+gsK4I0FItHW8jGjGmx2e4fBaOoN+AIBzEkuWeY+DpzoRiIIEhAxg9HEvkQ0HGFZaa0tGgKcxJlxGvBkOLPKw2AIWBy/E6rUWlUIqGuXfg1PF7aVej1AE0soFEq9cOFCWX19/Vi/368HIVnZHJV80rLnsD/EAEpODmMuEoGzaABdnLXETSZTn81q7SwoyKsvyC+47M7OCZytPT26p7973LJbb3bOXzrfNGfxHAoZhQZvjAFeISMmwM+oZGgK0/1lSTSohBvAWr5GlaRRzQ1l4oLXWNlsETaImxJK+6D8TMh/YDPgaqLHB/TEBTM4QqhWSG5ImzSU44BsIgc9/PqrPMYrP02wg4VPIWfYsLsZukAO3ejqRxlKshcehahfw1OUyUK2aJLswJreCV8N6w4Y2iL5DSketYYILXLhi0KmJkqBaEjIBjFEqYWqlQiGtsJMLvaacxC+kTonjeyMumDp86o/BXz9RUC5V3uaibVLeoIsj8TzneXUIG1lIH3URIaIngL9AXrsnx+jnVt2Biis687PzmsuKypvCQQC/nAoHKBYLBSJhJFoYqkoOP2xWISF3fVceCQYvOAeqN9VfCdtTJxco2HzCrcLDn+yHYoPMa1tkvtVx4pfuGLuwgbB/zIYDEZoNJhMJkMkErH5/f6Unp6e3EuXLqU0NDQ4VEUTO1RyHeFmrbIix2KxMtAHYFFJ80EZAj98jZx414XSMzLac1kjvAjfTW3r6CxwuVKsFQrgBYO3bzDeLFE0DPzTlGjQ3EzZUE3OZB1ATRDoTOTt76cj1Yfp9Tdeo+rDh6m5qYkqR1dSRnqGqLqRjeNQXQPWa2NjMxP8SkqKac2atTR37myaNHEsdXb20MenzzAIiu0AAq9bt44BXuwH9xwkMpD2IPsAUFXF2G1t7QxwPvPMM/wewFmAx5MmTWLfEozg06dPswQoAF6Ao8BwILPJ1Y0GA28HDVz8AK8BLgUdXTCEYauBbYHICKZuc0sT41FOu4PPMysrgzE1nHdNTQ2Vl1fQnXcKcBpEx7q6Ovroo4+YQbzspptp0aLFfG7QB7bbbfTss8/Rtm3buUp+zpy5zFzGWFPXnZLipPRUF+3du4927tpFm7ZspunTZ9CG9XdxLyic7549+2jL1m109Nhxuv/++7kSHdXrbNuYeS4ynIoUpCrJh8N9hrceN/7dzwPwdnde9j36yM9bdu/adXD9+jWvjBpVfurPHuAVTCBRusdOkwR4EyWaQlsX7NSXX3qRzpz+mJuSLVmyiPVSkC3AYIEGCUrukeU0m8zM6m1saqKNmzbStm3bWJ4BOrR3rF1LHZcv05GjR+mlF1/kToCg3I8fN47Kyst5PwjgxAoiGBgYuJA+wMQoLh7BbNrOzi7O7AgGr4XKRo5kgWsMUAClAHgBJG/dupWqqqpYhxcA74oVy6mwqIB3D8kFsHKRYUHGBs3camvreNKIzwYYWBaZozu4O+HBgwdp29ZtrD+8etUqll2AqDcGvXdwkJu0gcKPBm/osIgOkeiQCImGW1Ysp9a2DgZ4X33tdRoYGKQpU6bS0mVLWeTa5wuw9i7uPSYYSjxYe+9agcSNn0fXtcfPAvBixxYunxDJA4vZSB3tbfTkU4/T6Y9PdkYigfrU1JQPRxTl7/N7/QM+ny8UjQbZGwwGoYGL34QOrtKn1J6sYu5arVaAJSjtM6SmppqMRqPV5/O5du7cubCpqWnphAkTjo8aNeo4EZ2MRCKDUsMSQAgDtewUSv1etf+rvQ9NKehjqvOROlH4W9/U1DSju7v7a9DgbWlpyZAOSKLMNM6q1JTYJS6IcUJ0ZXU6nb0pKSkdNpu93mp11mRmpjflF+V3Fublhd7f9PaChqaL6+68+87MRcsWOSfPmio0eNEsxBijqF41ahCL7fUyeLUO69Co7qpRnjx3BXVq3W1VbKd4jCqQV+XSHFtHROd1VBigmz3+FUkeACDCWUaAgmR/RKcYvIqRNpTrIQQlRf8cyfFlNEM43woMTdxu7VUlhyPaEsHEVtostXLuhQuu6uKT2RnJdyOxH/wmzk9gf1cpBRZuXcKHSio6VAWjio8nnp5IT8gGZqqrdTxIEZqj3NApEhZaoMxMEaAnAhxVmSyuXzQjS77L6q/hQy5mv2gm6LVAV3GFV251Pd8barSu9R22X1ymGhOBSlRP4WCUrDpo8Drp4N6DoX079/l2bN7eOdjv2z1/7vw3osGoV6djgBW4HL/YTgipXAaIVaJIac0pLV58bCQj/o9f8c9RFyi0cU0Oh8OEhBTewuYbN25c1tHRMb+ioqIhPz//hMPh2O33+/sHBwdDRqOR9b612uFms5llZrQ2Cxsp22Wz2QDucuBy7ty5ud3d3ffU1dUVXr58OVOtM4rFrQV44yCrkDuANE4sHAlHbTZbl91u70xJTWl3OV21qWmp5zLSMprzcnI6CwsKfNs3bl7W0911x4RRowvnzZqVtm71Kp0D2nsAeFnXUpS2oolRIvSWrQDiwg0SaMO6yABvhExGE+vkYnwzQ5NLtwXwivGO8csgqkEE4pAfMZohPaKnMGyMBB4RTABgZodWsuEA+uKc+JqlHismgmDwRnjfYswI7VkAgwBgDHowoFWDNJE0ZzkZGfBx8McxvI4lDPirkBKQIHLcB+NEOwJF6JKLhmIsY8Fl+yIJz79DH55lCgBGMWWYYtAdlkx8TjdI8Fs0khMN5Ri1kixhyETo0PRUSlFgP5gT7BcqwJUnpY7BDb4lYADz/RBsN0aVZeUXV15IyQYh8yBGItuZuA6wgUFfJZ+Bc4RMFmwPmrHA75HJTcFyZiaq8AfxTFTjtUSDJLF2cmIXzdywPcYKJyHEfrEDxebG90WjFI7iJftasLbZxsmkgEDMVIA6jDW5ll/2GQBeJdHAl8vVJ0KDl5us4dqtVjI5HHRGaPBGnnn+uUAwHNmzfNXKtyORSMtgMNDZ29kbUD6JsjGxYEwH/V1lB6SEFSe0tXZT2Q6Aw/zYJWhyvZq7w+lmqv0rDUzce/E4xeoEvXHYLfhrZhg/k8lVXV29tLm5+e6Ojo40r9drVzqXSVUEXI2iaTaUWB9jSDxZrQ7o7XanpKV1OZ2umvRU1xmXK63B7c7qdWe6dbv2bbvV6/feNmfR3JyZ82c55i+bzxq83qifooYIxQDwMsgv/kUfeJZnAMAF4PxLYPAiOY20IL/ijREFuMMeCj6XTQjZf1J62wKZFtupqgDZVDAaFxUQyCYnyMBkl1q+whtRL5XATWQ0r/SytEne4f0Aft6adV2bwEocSf2mxBaG8efkJhLiip/lUM8tMaYVIC8yGQLgFfvVZkK10LYCgsWaB3sj7Tzmn2y6yRVPKCJguQHlK2phaeFbSK9TcV61U00CwonKimR/dOi182yUfqu25kLsMjnNnnSYz/VHIjkvfSVm3w4P8OrDkF7y02O/eowO7jvYW5BTUJudnrWjNL90h9frDfp8viD+RY8Bv9+PikSWmJLSLHGbAJul4jDW55Uv1f9E/atslIoFtdvydEF/BFGNxDdT/a16Jwy9MdL+wAZBc5c9OrvdbgBRB2ZKp9PlRyKRGXv27Jl8+PDhccA+JJkovisFIAo7JRIB/HQ42RiFfEzAYjEPpqWn9aSlpralpWU0paam1GdmZjdnZuZEunu6K1va228LhaJud06u63vf/T6NGTueAqFwHBPg9JIEGBWg/CeHEYhyAr4vvKbFogzw4jwv1tcxWfCtt9+knu5u3gb6tOjFpMUUcC+BLQGj6ei4zIAq9HUXL15ESxYvol5IZkoGL4iFwIc2bFjPQCZA9URlrPCJgGGBwQuNWeBTIBn+7ne/4wpwEPiWL19O46VEQ1NTM8uIco+nri6uwAbAC7IfMCqsRwCd0QQNMggAawESf+1rX+NeSsCPoA0MgBfYEpi3BYX5lJ+bxxXk6FOFSnYAubt376ac/4ct3bbydpo9axbl5+czOAyA949//CPdeutK1uDFOaLaHT4SAN4tW7YwoRLndt9995PNYRdSoX4/uRx2SnE5aNOmLbR12zbGoWbPnkP33PM1qqwsY4ztQNVhev+DD2n/gSr6xje+SYsXL6ERI4rZxxNzSRu7yXhS249G+qRaJvznMjbX8eXPDvCGQ93dXYOP/NM/efbs3lW1di0A3jEnf/CDhxp57XgMDN5YbMrjT/1uQ15+wYL/8ZOfZH9VNXgVg1doxIAlioxuovyZSxNVQKEXWmkYNC+/+CJVHdhPgYCPBZs3rF9PLpeTsxUAgcG0RCM26KRBfsDT2kbvvvcOT4Ki4iIeiPffey/19PbSsePHWT+3xdNCpaWlnKFA9gIDD8ACRhmCMkxw/KDUyOly8gB3Opx0ubOTgdt33n6btdPAtkUWAv9Cw1YBvJgkBw9W0cmTp+jBB7/OMgk57hye4GDwCk1WE/+LZm0AnJHdqa9v4MwLBjqYxQ899C3WQIH0AoTBt23dKnRZFkBbdxHT4xEkWqxmzsocO3acNm/ZQtXV1TR/PjpALmCjBEMFAe2XXn6Fevv6aeLEyXTzzTex7AQ0eLEPXrClU6ftd3Ad4/9L3yTO/NOweLUnoQx2kuFGAA32klFk69paW+iJJ35DtXU1LWkpjlOu1JQ//ODb3/7Q6XT6ysvLVVlx0rUNUyIY9/FeffVV3bhx47AwQxsXP8ZAIGDu7u62P/zww+s8Hs+9s2bN2rFkyZLdI0aMODBhwoQBdFk9ffp0ZOzYsRpu3vC3s7q6OinamzZtGqNyp0+f1iGLB1/C4/Fw6vvv/u7vlni93h9XVVWNq6ur48yCmlsqiRJnWEQicHr8FovFbzKZAnq9fkCn0/WlpqZ2pKent2dnZ7dkZ7vPV1aOPltcXNBZUlKCTvWmH/2376/2tLc+vG7DHQULli5MnTJ7Cuntxs/dZE1x6Pich9yK4cAzrUuqAN5kroF4l4MO/jUGrFVIM3DXZ4VGSHabwSTYc9IWRKIC5DWZwU7RUQgMZQZrBehwpZMrISOUFsumEKplcgKwVVeSfEVJzFdNuHP1wCIRSLBTEy9CHLpfdTe1vFa1jZBoSDhrmvc19z9xnQkmjIBFFWgtvyfqrUUgAZ1l9YDwngxKBMAr2JjMQkBTItZsjHAjJbEuJPTxRB/x5FcSMBf/SMsk7vhhAAAgAElEQVRzFs96uHE0dIYlwN3h7tunM2/DjdErbJMMjtDWDyXoYX+ELHoTOc0Oqt5fHTq092D/rq27mnu7+t78jxeee8yUavJNdE8Mwq7LeZ90Ujt27OC/Fy9eHL/bw5x1cgwtSxKampqMaDQ0ODiI5mpcGrhu3bp7+vr61k6ZMqWmrKxsf2Vl5XuTJk3qGzt2LAuaqYSWtrLgKneJh0Ftba2xt7eXqZ+PPvro8v7+/r88fvz4KI/Hk6fGnQBLhc6ldN54cOv1eq/JZPLabLaBWCwGqYhBu8PRmpqa2pKb527Kc+fVLFy48FxeXl5vYWGhz2azRf/y29+90zfo/daYkWVls2dMz7xj9SqdE/6CdyAJ4OWxK1A8qf0lGFcMguJdjE2TkUE7gJrwBzjYjkQoEhSJZYC+CghSwTW+F4qEyQcmh9VCBjBmOegQTSOw/nCwLsv9cQqCryq0xxiwlKOXBYdl8iMB8CIpHhEAL8qhZXM0pJ7iPpQERlkkh+uCZYNDaMtKjWABWiKZK5+eZOgJdi1ABqkbLLVuGaCFpAYknZhliyZtaKBmiPtQaBTE2+n1DA4CvgQoqwAfBGBo8kaQRhQBMB+fmZ4IjJlxK5iBQjJHNTIT+2EGr0zC84CWBoaZvAyGCACOBx7uMZ4VpBakJWCcmceZnp8Rjs8dplk6RoDMDKzJa2CAFyxpybLlxACfm5CSAFgOXUxOiuuh7xjl/RpNRh4/rM3M4DMSBUHelwlsaewTzORYRIDpAniQaLZCqIebxdewMJ8J4EWCQLggQrJIAryssUJksAmA92xDHe09fCj0zPPPDgQikTd+9di/PO50pjfPmDGjS6SZ4uZWyR98OuP5JW4tfTkD/Cq3243pZ3vooYfWtbe3/9WlS5fye3t704crDZUsXmWbBk0m06DZbPbp9bp+vV7X63C40Jy2PTc/vz3H7T43YezYswUFBe0VFRU+v99v/p//+/+7Pxjyf33G/JlF0+fOSFl400IKm4kB3ggAXp2QtVLzTwheCICXU1NIqHzB9wlHROJRJGqQWJIPlhPXqipI87tc7xW4y0laXtfBbBdSXaGoqIASQJHYN8ac8MOGejjK27gS8lWXHi/Z16z9idui9Q4S8yUB8EqfUONXqKSwTHkrgziMFyr8Cgk9aHwM7bxU+xdHvF6AF/ZSyNoIO8D2kW2gvD+wOVKmJtFETRs6JI6b7Jcm7qM470RC/soaLwUPq7spfEwt6zfxyRczEsWxEr41/ybtE85eSFvpyQAGb9RIQW+A/uXRf6EjB4+0Tx43uTrXnf/6d7/+7TfsdnvY7/eHCwsLYZuYqaF8l2Ee7LA2SxPzXS0cudpNSHpfK9MwxB8Uj4TI5PF4wNoFcceA2NFkMhnPnTtX0NHRsfDJJ5+8ddeuXSsUoKwqn5SmfMJv0oX0ekPIZrMGTCajX6fTeY1GQ5fFYrnsdme35ufnNVVUlDcUFBReKisb1Qbt143bts1saGj8Tk93T1mKKz3re9/7AY2fMIlvGOQwg/B1sCYajaq5eLxnwhdsiq65e63/KDLBsjJQVu8AXAWWc6iqivbt3U07dmyn3Lw8Ki0podw8NwPAuIfAkvAv/sYLfgCwGLBqy8rKGeAF4Q4AO+QdoFML3AY+691338VyCniJSgU99fT0MgsXVdqozEasD7wHzFktwLts2TJulAZMq7m5hQFe7BsgKpqrgeEKJi/AY1Stw7a+//4H9OGHH7LPhEptALw4D8h+PvfccyxB6nQ6uV/TtGlTKdedSykpLr42VI4fOVLNUgvAtW67XQC8YAB//PFp+vCjj+jFF16gVatW07JlNzHAm5WVyc8dPZxAXsT+AWjfc8/dlO12MxES9wuJa9RnvPHGW8zgBZAMrOquu+6i4hFFjK2hF9Rbb7/LEg7AtyDRMGKE6B0oGtjLZr1xVyJZoiHpeV9zdNyYDT4zwBuNhHq6Lvse/cUvmnft3Fm1du3tr44aNT4Z4NXpdJN/88RTd/25ALxgVIiGKnDk5cNDpkk64UwAkUxLbFe1/wDt2b2LNm/exM3Mbr3lFhaFBkCLQWexGMlk0lN/3wC1trZTTW0NbdqyiXbu3EllZSNp0eJF9OADD7CEwdlz5+nFF1+i2poacqU46Y471tHtK1eR0QTdKFGuDmZti8fDjFcwMZDlGVlaxqxaT6uHjh45wpIJODdM2m9840HOQEDLFqxfNH774IMPqKrqAGdSvvnNbzLAi0l+oa6W34ccgtudyxM3MzODTEY9dXYJbZf33nufNYUBbiPDITJDAfrwww/o7Tff5EwLJi3OvaAgj0Fe6O9i0m3fvp2P6Wlt5ewLGq2B6dsl9/3yK69SV3cPjRkzjm5adhM3eYPEg9Lg5RJUBGYoE/ov0ju5nimpSuWuZ1u1DRiaYF8hmMOzbvW00G9++xg1NFy4lJuTddRg1P/u90899YFyAj7NvuMOj0TI//7v/x6gq27KlCkofbauWrXqnt7e3m/OmTPnw5UrV+6MRqPVDz300MBnOcb1fOcHP/jB4mg0+qOdO3dOqa2tZeupWCdaxpyUgIhmZGR4cnJyWnNzcy+np6dfTE9PP5+Wltacnp7elpmZ2WUymbr6+/s7CwsLI9nZ2frMzEzb17559529/b3fv/OuO4vnLZqbMXHGZNLbDZ+7ydrnB3hxtQlfLP6bBHiFWgKaDYnW5yY9kkOQZFBNVIRGJUseQLM5HKJQOEgGkwhWwjERqEBTUuigDS0flMEFfyghHylVoRip4hkKTvPVw3Xx2VCeiraoTx1ZwbwKmLo6GHolwHul15pcHjd0vMVBrHjhoQh4xBiT95Yb9XDxOf8XB3Y19xXAeVCU2zMzWoHlHPQxC1EbmA0H9ms/51yH/BF3I/GNob8nX1HyvVL7ENtcA0oZdipe6zvCrsomFdzwCrqgMbLozZRicdLhvYeDh/Ye7Nu7c399Z3v7qyerz/6rbFh21SSQhknxqSKuIcGLbseOHTqAxGPHjv2GwWC4a9q0aacrKir2WSyWD/72b/928GpByrVskjYxtmbNmhXRaPTHR48eHd/a2lqUzD4Re9JI00ScTmd9ZmbmheLi4tr09PTGlJQUj81mu+xMd14268ydxgxjb4YxwzthwoRIR0cHX/8//+yf7jEadN8bXzm6YvbM6dlrVq3S2QG6DvQLiQZu3iXAXYHvCmkVJoXKQl4AiXqsFTZb/PJYTgPSBn4/hXx+lg6wWO1CEgEgsAQwAPaFohHyhYJkAjhmsQiwWOnHqi7oQM8Uex7MHCSW/X7eHypOkOwAzkLoPcBgiZ4gmMMAowTC2W+SrFYeIDKwMRrNpEfpicksWHiwWXCgMeeYPR9hgJmlaaR8Co4LDiWDj8xQliAyEl5SXxZgLksmoOJBgpikN7CdZLanyUB6lDvCl8CxcQ5SwoBvJK6ZGX8yqQRAGH9DLgJMaW66KGQqeJ7wLRIyE1FmCwsdXrPJxP6fzmIB/VVUIYSC/IN98Plj4oCFJAMjaPEhyOFzwzNgKQsJ1potfJ+ZqQy2J9gkkpmNfQGcDfkDokGfZIALgFcwm1WDPoDPGCYGM+4/jpEIWCKBEEWxX4geARjGdyXTmMeGZPcrRvjQlSU+EIeyeK/TV7uaRMMVDF5o0ss2X1qA90xDHe07fDD4zPPP9Qz4vC8/+Yf//FeDwdAxa9as/s9qG65lO77Iz4ck7PWzZs1aFwwG/xb9C3p7e7O1waT6PdG4yBB2Op2XMjIyGouKihozMjJqcnJyaux2e09qaip++iJWa3dPc3PvokWLwi6XS+cOuo23fX/5Qyaz8dtzFs0rmTl/VuqimxdRxKITAK8+TFFUCDGzVQwdBniZCY/KagC8goX/Rb7YV0R1AcY6J2BEgoLtn1IUQZJcp2ffySx9KOEJJDikGEOhaJCC+IEUqkE0VuUKA27AFo5rW18NkFTeRQLylXMmocqadCuGApHCh1Ivbd8EmdQbxnPQ+g4CZtX6FAIKTkDIqopJrfziaOw/ClGvJImGJAYvJ9IEfArbHWbZJpNoohYNMQyLe8vbyLgZNstgNFGYwoITrYBPPnwC4B1+fGiBaeGfsf0ZwugRvph6JRi8Iu33RY8+AUAr7q56FhLiFkeH3YwIDV6zDhq8YXr0Hx+lw/sPN8+cNnN3Zmb2a4/+5Odvyivgr/yp2yfYIsSNP/3pT3G+hoaGBmNJSUl048aNmcFgcPI//MM/3FNdXf2AajSJtU8Ak6Khq7pWi8XSj6bYubk5HTk5OZ7s7OyLKSkp9ampzvqUFGerw5HWmZJi6NXrXYMjR44MFRYWmn/75O8WdXV3/+Xljq4xDqcr//vf+yGNnziJx6XfH4gDvPDVAFIC+8Cxh/ZM+KJtktq/xhYnHVI0ShUAL7AMqw2VOREGS99/9106fKiKcRLoy4LgluMGM1UAvIODXgZ5leQA3gOQeuDAAX4fkgRf//qDLLkAFiyasJ06dYo8Hg9LJKCqGj2UIP+IeXj06DGqPnKUDh06zNXnaEoGQBWg8O9//3u+d6NHj6Zbb72V9X3BzG1p8TAAi31jO+jWAgAGsdFqMTFJ8dy5GpZnAJMWursAliGVAIwI4DHkFcAaBji8YsXNNHv2LNYgVoTJjRs3MZZ26NAhrmK/6+67eVuAwAmA90VavXo13XzzzTRx4kQGeFH1vH3HLtq+fSdt3bqFSkpKWT943ITxVDRiBN+3Qa+X2ltbWQYV4HhKSirddNNNtGrVKq4yR+M5kB5ff+Mt2rptO33rWwB4l/G+8Ex5LKvyTQ3hUOE9SoZEkRi+yPGm3ffnA3g7fY/+4ufDA7yPP/54SSQSmfKbJ5/akJdXsPCrzuBlwy3Lm7gEickewrEVDT+kZppkm2CiXLp4kRmpr776Cg0ODFBWRjrNnjuHMwv5+XlMHUfVVUdbB124UEeHqg/RhboLDNQuXbqE6fUAOjE4wJ4FwxWT7vy5szxpMTHzC/LJ6XDwNgBXARKfP1fDE3LJ0sVUUV7BEg3I5oDBi4mPhae4uJg7CRYVjaD+fi8P8u7uLqa5Q4P3yJEj9O1vf5tuvfUWpvJDX2Xzlk3U1IjMj5GbpQG0zst1k8fTytoumzdv4fIAUO7vv+8BmjFzJgMeO3f8/+y9CXSU55UtemoepNI8S2ieJUASCBBIzAabyQYbbCe24zjp7nScoXPfene9fm+9285N97UdJ53VSac7yX3pOHacxCNgMDazhEASIDGjCY1IoHkqSTUPr/f5/r+qBDgWGNzYiby0wFTVP9X/nf+cffbZu5L27t3DRnKRkVFM7c/OzvQFDSycqmNVHHzxOhYnxLlT01IZ+L50uYmlJSD0XVAwl7szENeGRAMYvGKKUnqMCqrjffszW4A3cIREmL4IwxStWk39/X3083/7KXV2tPXEREeeVSiUv/rdb3/9wd08aegr9fb2aisqKp6x2+3fKCsr271ly5YjSqWy4ZlnnoGC/T35+frXv16hUCj+trKycmFHR0eG7OAqxnXUUzqdbkqv109qtdoRjUYzEBIS0hUVFdUbFhY2DPZJQkICtILNcXFxU4mJibbIyEh7WloazOfQRFAnJSUZtzy5Zfv0lPn5h7c9klJWsSRi/qJi0pp0ZCdo8AqJhjsxWfv0AO9MiE2wIUTyKzPCkNCqPELHCwAvQEisG4y4YDTG7fI4lUqFzRBsnFRrNRManWbCGGSIUGlU4U63I9Sj9MIxhmewZJBXlDbyvv379JUXPj1iOQ8XYOLHAYJizIq5OxIIJEOYUmkhJfRi5F/sncsXaYMzh899cInYn2wgddPdJwGc0vUKhJdnYAqSXmYgwCyfnjziKykYC41j6ceOZNHu4BNRadSk1enA22V2kpK1jcXYJpuy8MMgoDgLiE+3umbikAOLMZkD6UsLxYWfUbzcuKUb753bX56zA3il88KoOvA5j4oMSj2FaIJhsuasPVY7carmZMfw8Ojbl+ubGOCVNOJu/4Du4BP/Kc3wrFarfby4uLgpMzOzhoj2vfDCC5Y72NRNH9mwYcMDXq/3W+fPn583MDCQcgNwArYuYtO4Tqcb0ev1w0ajsSUsLKw9Nja2Ozo6eiQhIcEcFRVlmTNnjiUiIsJmt9udq1atknV+eX8Lcgu+pNWpv1mQmZW1pLQ0auvmTUpINLgsFh/Aq5bYrvKqEs0RwbhCJgI5ACd5yeZ1sQwS7lujTk8mnZFCMDkzbWUWrw4mExjHhxSCBIp6oEOLX4zuQxZBQWR3Oslqs7GUks3h4IIduvCYDAoxBZMKxQkAV7uDQRUAmHY0lzxucim8ZMNkkcNJBmi7acT0j2icSPAD/sI6ugIQtVms3PidtFh4/yqNioL0ejLodGTU6nzatZheYpAYmqI85QKwGgAsQFxhPMsa2AEAr9clNG7BxAPgChCDdX6xd6WSbC4nTdmsZHE4yQGwCgxmCVQGio6IgIkr/F02EcIzOcig54ILeRSPgeI4AIYCFIJ5m0pFLq+XoJOHBjhPWrld5ML7vF7SadRk1GrJoNeTXqtjAJhN5lxuZocgjxL6hA7xXdhsZLPb2O9BrdeTSieM2DBN5nY6BIEAx4M/tVrS45oD+AK4LTGMWW6CUWJJWQHGaWoVX/dpm5VsTjsze9FYNhmMpFdrxOfxOfaiEFIQvuIUDEcwo2XztwBDq0+7/j4O4J1hsobmnAzwer2CwavXs8lacycYvKccv/7da2NTFusff//ezn9Rq9VDBQUF96xZ/WnP+XY+X1RU9LDH4/leV1dXttlsjpNiE4cGvV4/ptVqEZfMWq12SK1WD5hMpp7w8PBe6JTHxsYO5OXloUFui46OtsfHx9tBSiooKGCTC8j9NjY2qh/b8fDXtXrdX5evXp66pGJJaMXaCnJriaa8NvIo3TwdxJxPhZC14ruDn/GfHYOXmbhY3yxjIwOBwmyN2ZOIopCCdXnMdpttyGqxBlmnreEwzVSqFBpjUJDKYDSQzoDGlpggYIl4lu0SnWB/3nTzN3RrDqkfvJSyFB+c6d+CJFsgJSsBmKd4izRx5Wfp3miPJucbclQNPDapJmK2slwfzfy7eHcANMrGkjLfVzxpZJM1Xy4aMDEiJLfFVBkmNHCdOM7wLSFknbhRCH1ySTpXMLv9GtoitbuZAS2lUz4wVwbCBcA78zsQea38j4GzW9L7bpHk/Cmqwu2sQXGcNwO8cjbHwC8kBT0KUnl1pFPoyG110cv/+DKdPH6yp7R40ZHIiKh3f/JPP9pzu/u9X94vNZ74lHfu3BmuUqkKvv/973/5woULX3W73Xh8sj44jLoxOaHVaif0ev1EUFCQ2Wg0Xg0KMnWGhYX1R0VF9MfExAxER4eNzJmTMBYVlTSVnJxsdTqdjgULFri/T0R/3den/6eXfrRydGzke+aJyfyQkIiEbz7/POUXzCWnC6bkILggSfVPgcqTsYH19b2+djcSzm65b57eESsOAC90YycmJhjT2bXzPQZ3ces+svVhWrduLWk08AjwmxnKkz/ACDQaFR09UkXHqk/Q5cuX2G9p6yPbKCMznZtUkB8A+AugFDq1YNICqA0xmTinqa0Dwe8ig7ZFRUW0YYPAgMDoBYMX+FRYWDht2rSJFi0qZQYtAM7BwSF6++236fz5c3ztAeCCxWsyBXF9ChLgoYOHqP70acrOyWECIxiy8E4CYxbyCkNDg5SenkHLK8qpuKSIrwXkHAb6B+jgwYN0/PhxJjECH3r2q8/SwgUl7EfV1ASC4T567bXfUnFJCRMAFy1eTKkpKQzywlwNwPVbb73NuRcIjmVLyyg3L48ZwoMDA2zUBvwLk+mQZ8CxQ2YiKMjI53z6dAPv40RNDT333HO0atVqSk5JlSRCMcUvuQEGGPjKgK58D3yW95302BANfGnSTC41hW+FNEWGSS3IpqERynk0Jr9crrGxUevLL714rbqqqu4mBu8XD+AVI7v8RUmIgPiy/CMYnE5Ipjv4rpHIt7a20nvvvUNnTp+mrrZ2mls0j/V1M7MymcGKYmCwf4CuXGmlupN1vAATk5KYuo7OCdi3+AFbFSAr2L3vvvsOs2hBj4eBW2hoKCf+2Fdb2xUymyd50T711Je5k4IOBEDY6urjDJQiOGTCZO2rAHjnsHYuCgLcxOhwnDhxnBc/AF50OgAWY99wKYT+Cej7CAzQUMH24WoIYzgsIBwL/n3b1kdZL1ejVdPZsw105MhhDixY6OisoAMEcWxIOGDbAJQxToCuDajvuXm5FBYeTt3dPXT+/CXuDOE4582bT2tWr5HYwQ5ywcjEw0ZdQm9OLTHM7nXUvsPt3wrgvbF4mdHlkUZj5ZFcFGtDg/30r//6L2BV90RGhJ4nleKXb7722t47PKRbfuyFF15Qbt++Xb1u3brnXC7Xd8rKyt7Zvn37IbfbfU8B3qeeemqpUqn8WnV19aKurq5MtVoNAMTp9XodBoNh0GQy9cfGxsJAqT03N7c5Li6uKz8//1pycvL46Oio/UbAJPDkAPDOmzfPuGJ9+fbJSfO3Nj28KXlxRVkEJBr0YUZyqdzklPgFd2KydmcAr9zfv/lrEABv4Mib0JfTeFSk8WLc2EMOq53Mk2a61nuNOrs6UfxbvEQTIeEhA0HBQT2msJBryclzUkLCTEmkUsR51Ypgr8JrAAmY02BJUlAArZIO3QyJBRmwlGUiZib9t7p5mF3BjqJiTbJWpwQkcBkjY7FS4s/jj1IFIfNNhDXHTA6ETx/Xp5V7w95RXPA/zSSM+vbtqwjkIUGeoeYLgesqFBzBOhEFoWzEgsQcTbix0VHWJUWMi46JIafbQS6Pg0eaUbSgYJFdtuWD58eFBIZ/7MNdKE1IxXCg5AT+Va5IpGIloEAJLExubGt9Elh76+/tT0cQAciLYg1FGwoVrUJHRqWRTKogqjxS6ayurDY31DW0j4yMvvP+m3t/evbsWdeOHTvkOfO7GaJuua3s7Oyv6HS6xwsLC1vS09NrNBrNB3cL4F23bt1qr9f7txcvXiwaHh5OQVxSKpVOlUpl12q1g0ajEXGpBzEpOzsbwG57Tk7O1ZSUlOGFCxf6xfH+xFUoysr9kk6n/mZ+Zmbm4oULo7dt2aw0oZlgtd3A4JUt6wUzSbBEhRSAW6mgCauF+kaH6VrfdZoYH6fY8ChKSUiizNQ0ck9byWO1kwYSDJKkC5ijrEULGqxOSyqjnkHEqelpGp+coJGxMRoZHSXzxAQ3VcPDwikuNpYSYGIBEBHALbvQQ1tXxUCmxWGnSZuFhkdHefomNjqGwsPCyGgwMgjMRlDyPQW/PgDJFisN9fVzTgQtNgAsWqOOoqOiKTI8gsJDQsgUbKIgo1EMw3o8rE0LWQKNpLmrQKOFWToS8xggKoIOmK8SoIr/F8wzLwPZrBeMXGxslK72X6eBkREyWyyk1uq4eY59ICUGkGzQ6MjrdJGTXaY1FGIKYQYM3JyRr6GAADCLTaMZDikuJzwHrFYamxhnuSwwc8zmCaF95/VSaEgIhYeHU3Qk9ObC+f91ALPB3ubxP2KDOeReA/39NDA4wKwY5IVsxqLT8rVkHV23i1k1GHUMQayKiqT42FhSAaAGixrgLIMMQk4GMQaGZGB9q7Qaau/upN7r12l4bJT3iWNJT0mh6PBwUuMz/HnkWhqOTmBXC9d4/JuQ8GBQXcZUPkl7dxZR4eMB3ptN1lgj3evlaw6DOrXRQGDwMsD7+mtjU1brm3/cuftftFrzUG5u+eQsdn/fv6WwsHCjx+N5vre3N39ycjIOcQlmuEql0gYWXHh4+NWoqKjrUVFRbWlpaa2pqamDGRkZw3a7fWz79u1478cyIwDwtrW1aTY+8tDXdDrd36x4YEUKAN7y1eXk0sJkzUZetYe8ShkSFMxQCf4XeQDQ0s9Cg1eavRFSLRLD0yOmcrgt7lV57Hb75KR5uq+v91pLX19f9Nj4eKrdbgvW6XWGqOhoTXhkmCIsPJSCTEFkDDYSAF/W0YbRIaYGOJSgzeYfxWdg2ceWlQFdf9/WNz0kNbb87/ffWiJP8WuH+zWi5Ga8vD+xZv1Qrcw+5pJe2uDM3EHsz/8q46ry+pRyM36H7L+A8+XUyJ+HcYomSc/ITSJJO4AnHYQSjMgNMDGARh2aXADW0WxSa9Usk4MGOZj+mPKQhSD8+udyBuhv+Pu+R0lDWeQ9sl/CjUvT758hkxgCviV+863ysLsF8t6aweu/H8QEhILUpCMtgcHrpJd/8DKdPHHyavH8hfsjIsJ3/fzFn4KF9bn/2blzZ5jT6cx78cUXv9TY2AiAF8ZukJOAH4JVq9VOhYSE9EZHR/emp6dfS0pKaioqKm0KDw/uX7JkyegvfvEL6wsvvHDL6S/EpIGBAcP/+8IPVo2Ojf3d9LQ1LzIiKuH5579FufkFZLVhmkb48nAzV3g4+GSg/qsu7scDfX5zU9a91etZtgDYyO7du2l8fIynurds2Ujl5UtpetrKwCiWm5jsVXOeAHA3OFhPF843Um3tKdr34Qesobu0bCktX1FBycnJDGQeO1bFUgn4gaTmwoULGMTF9cKkd++1XtLrDQxybtmyiXMMYDW/+c2r1NLSzEzb9evXs+wmCIvYBs7t3XffpcrKKmpsvMwEQADEqJfQpAbJ8Ex9PV1pbaWCufNo1erVrAEMUBGvAZsCkxdrOz8/lz+P/QLovnr1KtXX1zNLGIQmEB8xYV5SUkSxMbHU3t5JH+zbx8dnCjFRUvIcxs+ANeXk5HCe1nO1h15//Q26dOkyDQ8PMUkyPz+PwiNCmXUMFnBrawvnl49t30ELShZQdnY2BQcbWCr0+PFaOnDgIGNVzz77LK1YuZIJkmjg870lkUCFzjMIAMIIN5C1PVuC3926P++Uwev1uF1joyO2V15+sbeqsqpu27bNb2VlFVzyafB+sQDeGXQ3H8DrX6z+3HyaHDEAACAASURBVIgTC+khjaR3dGyUmpoaqbW5mdpbW8k8NckFAN6DxB8dFzBPZMdtUNdBP4c8AcBXsDawHxQ/KAoApEIjF2w96PYynIECBEYqGg13GwCcAkCFgyEWHgLA8PAIG55ByBpgLqjlO7Y/zu8FEI0fHCtkGKBzArkE0OdBsUeHBPtGYDh58hQvAnRVUHwgCMji6TBNgfFb0fz5NH9+ER8/HuTXenuopbWF6utPUWdnJxclQj9Oy7/o0uD/s7NzqKCgkHJysik6JpaTAiHe3cS6xKDJFxbOpRXLKzhwWK0OlmiQzUgEy+0O55Pv1oq6w+0EjtTduAn/KXnJqNfR0NAA/QwAb9uV3vCIkPMqpeKXv3/ttb13c5QHz+GGhgb15s2bv+pyub5dUVGxa/v27YcjIiJOr1+//p4xeLdv316kUCgera2tLR8aGkqNj49vRYGi0Wh6NBrNsMSMGw0ODh6NiYkZiYyMtOTn51ujo6OdK1euBFvwYwsVGeBdumoxAN7nt27fmrJ0ZXlE8ZIS0oXoya5w+ABeYb4sks3Zm6x9nCJqQGJ9w5crfyKQcyCIDJLCmPQCHwNYKDCScSpIYfdS48XL1NrUSl3dXTQwNEhj4+OIJw6lWmVVapSTpKQxlVo9lpOfq8rJz/XMK5pnCQoJTiGFN5eTdxnklf6UO3q+jjMb9AidSf9QoAB4/WDrzTc8s+YkswBhUy+DxGiA+RNs2bUdJkwS5cd3TDfqq/lG8SQtPVHKCFMGmbPC7vNyJSPVOjKgjI6lAJYlOEwah/JJM0iFoUrSlsVmmIjCD2oPnalvoKamZoqICKO09DSaO38euTwucnpcrCOO7eL/IREDwBrSOQwiYWxaArV9+nGBNZjURZUBXlGByAcvSjI/zzlgJvOmyz4T0r1XAK+8KgSLR0FKt4r0Sj0Fq41UU1UDkzVzzbGa9qGh4XcO7D70s9TUVIAHnxnAW1BQ8IxGo9lRUFBwJSUlpVar1e69WwDvihUrKojo2cbGxlKz2RwbGxsLOZiOoKCgLiK6BmYc2Lsmk2k8LS0NJo/TK1assFRVVTk+rlC58Wsszsp6UqPV/m1hTk5W2aJF0dse3qIyYax1apo1WlmmgdcQZA/EIubihanSUG5REFi43X3X6eSFc5yMIrHNy8yiZYvLaP26daSyOcljsQp5bYkFBQ1pSLcA4LO4nDRumaLzly5Ra3sbDY2OMGsUifXk1BTLBjB7N9hEYaYQSk2ZwwBgVkYGBRmMQkZBQTQ+OUnt3V10ofEytf6nDNOK8go2h42KjOLcASAckmObw0ZDY6PU3tZGV1paqbf7Ko2PjrE2rlqnIY1BKzwFDEaKCAungtw8ysvJYRNXvVZLTrudWcjYL0Bm5t1LurO+4QOWmOAujAAxmKEG9i6RUq/lPwGYNra20KmzZ6mj5yoNT4yTzmgUTFqHk7etVanIoNWS3WrlqazQ4BCak5REJQuKKTMri5khsuGGVqfn3Gp8YpwuNzXTlY4OLpzka4n3yaYvAD8w0QXX6PAIgOdx3DxPTU6h0LBQNuJFvLx48SKdP3eeLl66yOa2uH6ssQ6pCejkSkAwz2QA9NZqeBvzC+dSbno6xUdFk9vuIAWAFzQLNdBnx3dBwoROraQjxyqp7vQpam67QkHGIPZpWFVRQXlZ2RQE6Qqni0FdmPWC0AB5Cr4pIWfBo6Y32z5+WubKbCQaePLCK1jnDHbjsaLXsQZvY0c71TSctv9/r706Om21vPXbN9/4WXCwd/CLAvDm5OSs9ng8z1y/fn2u0+kMiYmJQd7UYTAYurRa7XW9Xo8G1LjRaJyIi4ubyMrKsptMJkd3d/cnxiZMcxGRtnBe/nNqrfKvVq1blbqoYkno0pVLyanxMMBLGgn5k3ImtE/kOR4BPwJkufcavMKCS8kyDWiyqJVa0ijRfNKQZcriHBsZdbS1tluvtF6xNDe1TI+Nj5scDnuowWDQafVatVKlVGI8OiTURGmZ6ZSVk035Bblk1Bk5F5p2TPPZcFN3hr6+0M8OnAySp3j8z2/J6E2eNmTGkPxEFTFd1lUXsVlmQEuGcTzlJMyoxJ6kBvUNoC5vEhuQ9YVnNOz9RF1/jhCQkCB2Sw13lmyRchEB7goNb79Zo5gcYXAWzTRJxgoxrbe7hy5fukTk9FBIkIlJP2GR4Sz5I29XtCV981uS1JU/75YnukT9I5rugXCzPweVkmTOY2caJOMVMd3iR7QDY5EPfPFdwzss4Hwf80PFvjOTpCjwCmbuVF41KVmDV0m2SRv980v/DJO1rpJ5C/ZFR8Xu/sk/vnLg0x7F/fD53bt3m6anp9O+//3vP9XW1vY1SFSFhob2RkREdOt0un6lUjkUFBQ0ZDQah8PCwkbCwsLGS0tLJzBxKU03CVHvW/zIAO+LP/zhquHhse+OjI7lm4LDEr79ne8ygxcTQwBAAVgCZ5Fzcb677uJkyWyucyCod7N8pER4kVc08jtJWx+sVjzvIV+JbUCOYMmSUgYsgb+gthAGekJTH7/wSABmNDw8yqzfDz/6kBmpkNnctGkj40rAjVDL1NXVUktrKw0PDXEzWDSKMVVOFBYaRlnZ2ZSXl8skQhAPIelw5MhRZv9eunSR0tLSeXuYuAaeBCbs+fPnmf0L5jAwI4vFys1mGKUBXO7t6WWwNiw8jMHXDRs2MBsYUhLAp+DFBHAYPwIXYpNi/g0KCuZ/B4aERjpYumAJAwienpqm0/X1tG/fB9TW0cGT5MkpKQwEr1/3IEXHRDIAfvJkPRMRIVEB7I0BWMhSSQa5AKMx3b548RKWFAXoDSLm2Ni48Ik6eJCB5qeffpqWlZdTbFy8zy+BZyLYPxdSG6KGk7055Ol/JiGylMNn83PHAK/b5R4bG7W98vJLPVWVlV98gBc6d+JZ54MTpEAR+EVJpj/S+3Bz4sZFBwKLCOZYLS2tfIOPjozwppDUQ9IgOjqGUlKS+aYCyBseGcFMFwG6sKMkF1bYFozWsA389l3v424KknnIPuDmRNcB2wETRK/T8w0FJg46LydO1DB7Ji4uniqWL6eY6BgJIMa2x6mpuYnp8qDjL11axkxgSDxg3wCQoAEMGYi2tnYuMMBAwT7AFElMSGIWbnZ2ljB3Cw7mawSNmPEJUcBBggLbh5A3Flx8QgIlJiRQQmIiJSUmUXx8Am8LiwrsEdD+u7q66dSp02S12iglOYXHCTIzM8jpREcdWnL+B/xNMzufzTqa9V5u9XCZIcdwC006GbIEdmk06Gh4aIB++rOfUntba294eMgFrUb1y9dffRUM3rtmECKP5a1fv/4rTqfzWxUVFXsfeeSRI1qt9uSOHTvu2VjjE088AWmXxfX19fOgJZeTk3M5IyOjMy0trSc6OhojzlNBQUEWu91u37Fjh6A2zfLHB/CuWLjdPDX1/LYd21KWraqIKClbQBqTlqweG7kU0KgFG8XPJLi3AK94EPh7/LJZjcT7lExxuAkkGTTYxi00MThOB/cdoIbTDTQ6PsZJuUanpbDwULfeqHe43M7JKYvFOjk9bQ+NCHEkp6ZMlq+oGMzLzU2LiIyY6/C4oJgn9iuBrnImhf3InBDZERksHPk+ZSMp6YO+DqXExMPmWPMOQJMYeZAMy2Qehb8IkrcHgJeLCoxBShebE3n+uI+vIQqgAPMzsS7EvsRYsJ8Jy7eEdCnlHFGYJQHjEeZz4kcyXOHiQUVqhUrsg0cLhbYSEqL9H+2nk3UnWde8qGg+LV+xnI/XAbMjgBtKUUTIY4cYK+dDYuREOjaMNksu9xjhlq8PXveZXUku3pyIslmUKL7cCg+bIPFYOJsiyUZu4vUbs+B7BvDKBR8KPaB4biXpFToK0hio7lids66qzlxddbx9eGj4nSMfVP5rW1vbTTIEs1yud/Q2ALw6nY4B3sTExDq9Xr/nbgG8a9eunUtE65ubm3MsFktwenr6pfT09Cv/qfvbFRERAZ3v8bi4OEtZWZnjTkHt4uzsJwDwFmRnZy9dtCj60a2PqIJVanJNTgnmJEsEiNE8vnuVai6YGdCSgF6bx0UXW5ppz6ED1NjYREMDA5SSmETLly6jbVu3UaQxmIwKFWuqcmEgAbIA6RQaNfWPDFFrZwdV19ZQU0srr0kk/wB1HQ7BTlUp1GS32hjkjI+N4Wf+iopySoxPIBMScaWCQdtzly7RsRPHqf7sGXr80e20bOkySkpKZEAS45NY94NDgwwCnzt3jpouX2YAUqtSU1hoKOmMetaDRQLvBDDp8VJOZhbNLSjgJm9cTAwn57JGrwaMWWbycqYtMUklLVkweH0ALy9vgi2Z2qAjF3mZWVtXX0/7Dx+mq319ZHHaKT4xkTWFYSqmVihJC5BXreJzt05NUVgIAF4REzIyMziP4WkijKirNdR77Rq1trRQ/Zkz1NHVRZPT02TQG9gBmxN9JrtCp1Qwb21S015vMFBJUTF7FmRmZDILBrEDU1CY4jp7ThjaYjwSTXYUsQCOERcAogAcB7g8Oj7ODNy05GRaVV5B8/PzWSqD2ZVuLxeIXIQo1eT0emjabqP33t9Fh6sqqflKCxkMQZSSnEpbt2ymJQsWUkxYOCndHnLbbKRVw9RTGslmPXKlkCtj6YeZTc27DvBKcRHxls3gpHF8mKzJDQ+ws5nBG2Skps52OtFw2v7r114dmbLY3n7t9d/9q1M5PrhkyQbzHQWa++xDGRkZhQqFYsXg4GA6wNisrKym5OTkjtLS0qtoOGVkZEylpKTYYDZ5u5I5yJtiYmL0X3p6+7MKhfLrKxngXXxfALz+IXz/pAyeS/x8xf2t1PJUDjR4r1+95rzS3Gqvqznpbm9rd09brV6FUqHSarXa8IgwnVKtVE1bpslinSa320VxifFUOLeQlq9cTvGx8QxUTtunWb4LU5AynssyN5Kpmzzl4qvbGEyauRjEvSr+Y1knyVwRBBk2aJUmnvA6gwW4o6W8SNaYlRvC4k/xGW7qcHNdXBXZTUDkH9LrAYkCvy43k6Usgo+HTWMFgxaa4b4EA2AZKbnRJRpnUgNaeh/nfQDXPR4623CGPti7l3QqDSXFJfBUZlxCAjcQsW1h9QvWvwCjkQNyvoPRYakJ74sgnEeK6wWNX3HdJLAcf2cmMDBmfBZnL0O6fvgYzxm/cL0v8/Pt4m4xeCVY3nfJOK/1AqcU4DTaj2rcjx41Kd1Kspqt9JOXf+I9XXu6c8H8hXsiI6L2/uQff3ToPgsvd3Q4b731lsHpdMb84Ac/WN/T07MpJiamKykpqSMrK6sjMTFxIDExcTQ0NHQ6Kipqeu3atSAN/UmCTuBBoD4dGhoyvvTKKyuHhke/Mzg4UmAKDkn49nf+jmUcISsF8hczeCXZIHmd/VcCvLxc/e7N/hpEKvIFAAj9cBV1X+2mK61XGPAESApAMzU1lWJiohgLwTrjRrkE7rIfATTFYcrrdLJ5PcBYALPIBWBcD+wEk0EjoyOMq1y4cJ7lQaemJnntIc9Dkxr7ycvNpeiYaPZ8wgKbME8wi7f+dD3VN9ST0RjErGJIhaIJjOks7BP4VGdnF7WA1NjRzma+SXOS+PiBGfX3D/A1QGN88eLFFBUdxUQ/gL+NTY0MoIIxOzWJ4RovM3LRzAe2BOC5ubmZJ5UgvVA0v4jSMzK4Trra08PnAwC3+2oPkx0h5bB27QMUGxtDOp1WeF1daWNmdF/fdRoZGSWn085ESOSlkIcADgccStY0BgN6etpCHR3tLJEKFjG8qQrnzqOIyEgJ4EVNLMVhLh6ltpTE4P18ArxjYPD+mQC8ARXznxhmmlFqy0YoWIBqNYzQlHzj9/b0sKYIbkoAmeiugCUL8zX8PxIAuBmzAzaDuxJQAn0MlZLZLGCbQDAbkgyQLsDnkOwD2I1F0aNWMeOVzUeksTlIMPRcvcqFBxZnfFwcBZtMDPiChQugeHBoiBc7BMqxgCLCw/j4sD0cB9i3WKSg1EOzF/sGkItOB2Qj8GdwsEkCg2CIghEJdDIUvH10dXD+AIsRdORjxnGDEYIEBceCa4AFhnMAGDzKjB43/1t4eASFhoZxcYKFBAdp4V5+czJ1R0+m++BDvoJIkgVhZ2Klggx6ALz9MwBetU7zqzf+4z8A8HruFosXD9Curi7t2rVrocH7txUVFR+tX7/+qNvtrv3a1752z8Yav/e97xkMBkNYV1dXsN1uV4WHh48lJSXh4e9YsWKFB2ZEjY2NXgj63+65zmDwTk89v+2xR5jBC4BXHaQhi8dKXjU0LAWL4V4zeOVEgwcapYc+kmQB/MnjheLe1qnBRFEzVe965zVqOtdIb/3ubbp4/hIlpSZSakYKM0sT5yRSSFiI1e6wDbV3trsuNTWpBocHlTq93rVw8SLz2pVrIheWLIifckwr7W4HE2M5MWd3aJi0qdg0i4EH5rghgfaS0+30jZugMSMzU7EG0V1FQSSDpkg62OCEwVOR9LskAAMsQNn1XK8R7H1YbsCpGpIH7MUiOc1LxrJ8LXCMGpWG/87XRyLpsQGhZKDAwHSAQRzeA9AEgAv+BKjEccwLhVKhwyn0dsV4IZJvvQralyIAqElLlmkrDQ4N0DvvvsPgSn5ePusyPfjgelJpVXzMFptFOPXqwKSTgGWBHftMWQCkOR3iGiKZcdihDybkV3ENNFotx0pxXAK85Q49ij48D8jFmph2h41jIM4DoJBcLPqdqeXi5faD2GxAYZk5BCIRCmlo8OqVOgpSG6i2qtZZW1VrPlFd0zY6PPpu1UfV/xYbG2tXKBQzdGZv/8hm/4nc3NyvaLXaHXPnzm2TGLzv3y2A9+///u8jvV5vMkYDrVarOyIi4rrJZDJbLBZofbv/4R/+wed2PfsjnvnO4ry8J7Qa9d/mZWQywPuYBPA6AfBK7F02ngD7E+6/Oj1LD0BeABfZDmOOyUmqqT9Nb7z9FjPKNWoVuax2ZvE+uHYdFebmUXJCInkcwhQMa0MBlotKSQ6PmxqvtNCx2hN0quEMDQ4PU35+PqWlplFyUqLQ7PV4yTZto5amJqqvP01Tk2aKi42hbVu3snRSblY2F+wDQ0N0+vw5OnDoEJ2oPUFPP/U0rV61ml2gMeLscLrIPDlBFxsv0/v79lLj5cs0NDBIJfPmUUFuLmWkpfN4NOIQipTurm5qa77Cxq6QHNi8cRM3oJE7eR0OctvtzC4D6MiNEejzcl4gAbzsmSDhFQDFER+wbvU6/vvIxDhVHT9B7+zeSVank0IjImhJ2VKKBKiJdYl7nk3uYIDmJJfDQUa9nkJNIXwMkdFCXgHxCSaM0BGuqztJlVWV1NnRyfkcTD1QPCUmziGtXsvrGGvdarfRuHmCmpuauQGO5v2ihQtpxfIVtGjxIma/gE0LjbgDBw7wKCOKkiVlS1guQ2/Qk9Vu523J4+PI01CIIedDrrZtyxZas3IVZWdkkEGrJ5dDmNSBwas3GJlx3dN3nc//eG0N9Q8Ncj4WFhJGj219hFaWl1NOajrpAMI4HAwSM5wkgUey/jhTIFgH9dbj0LNeGxIwddP7AyQfZJM1joMBGrwsvxGgwdvU2cEM3l+//urIlNX29uuvv/FzO9HAkiVLvhAA7+bNm40OhyNUq9WylXp4eLjZ6/XaysvLHeHh4Z47zZkkQEI9PDxsWPfgqq+SSvEcNHgXly+WJBqIppA3qW4t0SA9ye6Ywcv5xw3ty8B/k3MJHCeveaROLugJolmrIYVHSW6nm+xWO108e9FdU13jrj5UrRwfm/Bk5+dYMrMz3OkZGd6w8FCT2+vSDY7AD6WNOjs7aNw8TimpKbReMhNKTU3h6Uvc76ih3Gy6SGTUG/mZDfMwnvhBzeb1cE6EZzzL1qC5JHGD8HmAHjhGGLby1I/bQ1oN9MXV4rkunQ8+j1gK3JankCQAmKHLADII3sfHBekIlihB7qDheI3PIJfwA0HiULDu5TxNhEh5TNzDGuqsq6vWiHOCKZbdzvkI5HHw/OdfBmRFHOWcVaEgtUJNhw8epJ///OcUFxlFBfn59Oi2RykhKYmnKFhGRnTQJY1yJbndQsEIJt5gKeNaIjdjgzbZxJyN84QEDNeViPMkmvA4BuRQbPIIKQ0vskrR/BGmwgGaFAEB5cYGgUjb5Kb5LcmjnxC+/GxoP2lD3o6QWFN6wOLVktqjIvuUnX784o+9p2pOdSwoWvh+bEz83h+98NKRWcfI+/iNb731Fh6Vhn379iVNTEzMiYmJGYyPjx/BsMzIyIizsLDQI8emF154wc/8mMU5CYCXjP/00n9fOTQ89O3RkYmCkJCwxG99+zuUn19IVjtqFKwDjmC3pgHPYj93+y0ym1eAzXKN6X9OBo7zAysBYDo9NUlBQUGcAwDnQc2Fz6OWAlYCSQfUNohHgvGKNevhhi+8m8D2xfsA1kZEhIttSJjQtevXObcCloTtYdtMNIxPoIjIcI4PiE9C7kL8Ip9o7+jgVRIaFibJgIayrASuNNYjcCJId+IX3wMYtwCMMQE2MjxMdoeDzwlgMiREASxDZhTni8/geCAthh/sgyWwYuP42PH69PQU95eAYUVGRfI5g0wJIkBnVzcNDAzysYJoCFzNZBIMZaxuEHYmJ82MxWE/4n1gGM+h2NhoZgrjfHHNcC74fzQKII8FMgKwq6TERIqKjiZTcIiIR/g+JYkauZEg3zs3TgzczOK+23eZf3t3zOD1uNxjo6P2H770Us+xqsraj5do+MWvdsQnJCz/v//HP0RlZGZrVSodB2z2veBUWQREeehESr8FA0N6JZALcINp5r27MjdsOXC/f9rHK1AyRgCz+EFRDrYuQFbo0FoYfJVG5KTOSSg0zlRqfihhAXD3CYlrQBcAAAEWNBi1AEiHR4Y56cCDPTg4iMFWdHvwgxuZQQ2JKYKuz8T4BOu16XTCgAPgL3dNPUhI3LxfBmHcbh5DQiDAg5OlJGAW4vHyjQ/dT9DvYfLB52YwcAHCI39g1EhdaU685OlIj5uPGRrB+BP7g1shFh+OGTc+zln+6rEwcCwYtXA6RAIjzl8bIDIuLrHvGvmAuc/s1rgnO5rB6mVGzM0Ab1tbyzUweDU67S/vNsCLh3NZWZl29erVTwPgXbp06f5169Yd9Xq9NfcS4MV+p6enNcPDw/hTAcOPvr4+92xHnP/Ul+EHeJdun5o2P7/1sYdnArxuK3k1ny3AK1Eo/Pe8pOMjAEfZ7gugBQoVD02Om6mhroEOfXCI+q8NMOhZVlFG6ZlpFBcfx6OFOr3O5fK6pgcGB9xdV7up4UyDp7vnKuMZDz34UNDDmx8O1eg0CgCcaCRhXeMBCZAQWpO2aat4uEmgKMaDOSmARiOPAgvmH0O4kpQFy7TAlEipZMYb/sSYjNMudKLwWTb+0el8IyoASPAAdbgcpNQoSWsQgAe2yQZKkgkQm/l4FZLhkJOPTa/TiYJIJcZ3EDeRVEDDE7FFPhZMR7D7PJgl0MhlPUARo7mRhlEuh4v0Wj2DsR6Hm0FdmKoZdEZy2OwcY/ftE660GJvGqBTGkqDPp1TDtR0sASVpdKJzDpajxQaNLMRwNxmMRo79KOhwzXENeaxKOgYcLxpZQcFGjrUA3KxWC01ZpgmMRFw3Q7CBGcNItiD/gGPnQlCS9xFcFX9BMhuw9sa1MpvP/EmAt7LWVXusZuJEdW3b+PD4ezv/uPvfp6ambLPVn70bgVQCeB+fN29ee0pKSo3dbn//Rz/60V2RlPnpT3+qUyqVwWazGXe9Jz4+fvrZZ58FW/eWOnF3cj7FedlP6DTab+RmZGaXlS6K2fHoNqVRqVI4JydZHVqNSXg8FwEwwkgMTVEAvsKFk2weD13p7KDDx6rod2+9xYyN7Kwsam1sZPZpVloGrVu9loohcTQ56XvOQxcRPKhJ6zTV1p+mXXv3sNkWkmswIJLnzKFgFPZMj4RkgYtNZJsaL1NDQz3ZLBZaVr6MKpaV09LFS7jgBjhcD4D3yGGqqa2lp770FK1auYoBXsQ9TBW1tbfRqYZ6+ujQfp4ESk5KouLCQspISaWYqGjW8Me2AJZCZ/zyxUvU1tpKYyMjLEEFEHRxaSkbgAEAxy+SS68LLvcSs19m0QdQ6Zj1LGnwqiQG7+j4BFUeP07v7NpJCo2GklJSaOPGTRSPhjkaLk43a/gycIltegDKaAiNKoNBjDeyXIJGw5rFFy9dZkORCxcvMhsZTeyc7Bxmh0RERnHMEI01TDK7ec13dXfTxQsXqaamhhkxWZmZ7OacXziXYhIS6MO9e+jgR/u5wY5CDHEI019gBHNcDjDgQ0O95UornTt7hqW3FhaX0OLShVS2eIm4tio1x0pkF8GmEOru7aWzF8/ToapK6u7tobjEBG6sX792nVYuK6dlixfTkuISCjUGkQqgEwPoIiKgsGSwR5LGCCAdzlwGHwfaftJi4SQvkGUh/n6HAO87v/6PV3/u1Wig9fiFAHi3b9+uKigoUKWkpPATOSgoyLl9+/a70vCvr6/XhIaGGnZ86dFnSeF9rnyVBPCugQYv0bTHSp77AuDFhA+RFzrTXiU/bzUKLVkmLSz1drzquPf40eMeh8WByUVv2bIyV2p6micuPpa0Oo3O7fWopqxT1H0VZtWtdObsGbLa7Fz4wxEeE43It9i8UakSnizSRADW0eT0JN+PqLf0RmG4iNzJ92yWyBoMOrJ3iHivyL/UZLXYmFgDqRWAwmyQCANFyEEovOR0OclmR84Es1cF10zMwJdAU9b8RsOIwQaMbEPX3MV5kbw9bshjyoFrOUj7Idewkt1h54lKxDEYPGECCYUbJH98gAVqM2iLs5GlICAAUOVmlt3GUxv8n0dBJ6qr6Xevv06RoWGUmZ5BD6xdSylpaRQSFiaZrYGoJPIhxPfRUYxzT4tri7ioVvIEqwCzZDkKwYNFToXrje9aXDs07QWghfPAc9EUGkxaV0tP2gAAIABJREFUvUYY/7H8s79RwDHSpzscAIbcFZmGGwFejlI+LMMH8Hq0pPYKgPefX/pnz8njJ9tLixe9HxsV/cEP/+cPj35SOPw8vA6Zv8rKStVHH30UND09HZSRkWEpKiqyrVy5Ek3/O0HPfactA7zff+m/rxwdGvrW2OhEIQDeb3/7u5QHDV4J4OV04L6Bd/3fmgD5/Jh2ILAr/x33ONamx+3iGgDYTuB4P+LHDIxIlqyT1izWCT7PeI7HwzUIsB9ZEhP7Qb2E91htVn4PcibGkIKCmPEqgGRISYl7GGvNZrPS9PQkuZyQv1BTaEgoN4sEwQ7NddGIArA8aZ6EegvHwuDgUI4xMIfF6WNbLAuhEXUf4092O7OTEQvwd1wiHDPAYGjjIh6AScyNNo+XjEGorfTStKfQ3uc60Grz1YmoAZl0JDfaJFnTkdExBoqxYkEkAA4FOVMhq+A3TMOx4hri+0COhRqMa1k2wwUpUY6RUmMoAPuSv3FuQAdK83xGC/gvAO8sL/SdALy+ZJcUfOPgJhddVIzeCt0PJMY2u10IZgfcBNyVhCkGAxh4EKr4JsO/4d7jDjA6NRhRQ3fWLXVfBWzAZyVGfIXhEUbnAJpgP0ga8HkkDDxOyI7ISDTUDB7LN6z8OifrYA5rMP4oOtGyqRm/FiAkjTFi7Mc3QipLWihEd4kfd9KoMo4L+8MPzldo0nmEDgxYfy7BeGOzFG5hS+clCVgLNiBDNRy0wG7Ged4//bpZ3ly3eNvtALxqreZXv//Nb+C8elcSehxOAMALBu83APCuXbu2UqFQnLiXAO+dX7FP/uT9BfBivfrZnkJvTVK65dFiYrkAOLbjF4yFqclputp5lQ7uO0hvvfE2i9svKl1EDz70ICUlJ5ExSLDdmPVPHoCMngnzhKuquspRV3fSc/nSZeWaNau1Tz35ZS1Mi/Q6A9nsVpEkazT84B0bH6PrvdcIo4po9iAmmJihFsdSMgB6OUHmqUEFudxOZpWaJ8wcx7BvNHoQ29AZnpqc4lFsfDYiPIJi42L5YY19Dg8OsZY4HrJBIUEUmwDdbYC2IiZy/ONkQclxa3x0nDu0KIKio6IEc01v4OuIogddW9m8CPEJx46uN2RoTEEmBnidHodgeQCn8rhpbHSMJsYmKDjIxAWLZdpCoyNjNGWe5M9gO2DCnThxgoEXjArNnTeXzQfQwQ0NC2FwRaUWLGW8F4YIYONh1BNAcQQmISIiGOQBiCUSLBHTAfb2DwxQR2cHRUVFcKKBohLfw9DIED8zoMGZmJRA+iC9j/HHY5SIo5iOUMs+zX6phtmAtTeumNl85pMA3ppjNeaa6tor4yPjO99/a++/OxwOm+zG/skr9NO/QwZ458+f35GcnFxrt9t33S2A99Mf3SdvoSQv+3GNVvuNvHQfwKsyKJUKh3mSdIgFUjNcZlMww4rZtypS6g1kcbmo9lQdHTxyhHZ+sJd2PPEErV65ko4ePEg9nV1sDvblL32Z1q5eQ5Nj49w4REEPGQSAjGCxHq48Sq/9/g0eqZ03v4ieePJJZsxClgAFvmycw+N216+xrn9HezulpSYzwLtm1Wp+VkO7t+HCBd5e3cmT9MSOJ2jl8pU8aYDjHxkbZeC37lQdnTpTT2VlS2jTgw9RetIcZs1qwTLh0X8hO4B12dLUTEcOH6YzDQ0UEx1FpQsW0MObNlFokEm8H6O+yCPQ9MY6k2UZOE2QhMf5DwC8MOIiUul15FJ4aWR8gqoY4N1FBpOJsnNz2ew2KT6etY9ddgefPzNXpUKG1VlEMCEXch8APDotdXZ30/t79lBLcwuNjo3R8ooKKikuYZ1igKkoDKSQL/QyuSnuYQku6NihoQQZL8QL6NQVl5ZScmYmffj++3QYTs+jo6zFt3nzZtHYCwkRer5ScYG8Caw+xJHqY8fo7bfepKjISMrJyqYHH1xHaSmpFBwcwmOQkLkKMpnowuXLdOjoYbrc0spSHWvXr2M2cVVlJaXPSaHiwrm0buUqiouMJAOAF5dTAryFuRqPi7oDmn83yDTMAGhvIUX1p1bHzHxSxkvAnBHj2LfJ4H3nF7/57b9Zrdb+Bx54YOKTV+Wf9ztmArz01fJVFWnM4L0vAV4AjNL0v0dBepWexkfG6ezZ83Rw/yGqqa6hxaWL3UuXlNGysqWqqJgoMgQbhSwA63J7aGhkkA1rP9r/EY/jIhfYsmULbdq4iQ0VUdyLkVtRt4yPjXPeAXYXnqFanYZ1tCMiIikyPNLXxOF7VVqf+AwaMIgjWOPIIQb6B7mhAsAFxBrocUfHxlBoeBg3jpBPgD2GiUbkYDHR0UyQAdArJhhFnYaaDLEATWNoR4IVF2IysYEjpjEBHOM4AMBgEnRcJh1ZLRx3o6MjKSwyguVxvFx3SRNUShVZp6ZpZGiIJ5AwUckgkd1OE1OTzMZlrVOHmy5Ar3L/fjIZgvjZUVxUTJnZWQzyBoeaGEDCOTLbz2phScCR0WEOpshFkQfGxETzRCjqVVmWATkyciromuNPsKRx7VArDg4P0dT0FMfg9Iw0Co8KF6bbGiU/Q8RUnn9EPhB0uZsSDSJaBFahnwDwvvjP7pM1J9sXzi/dHRMZt+9H//hS5Z93xPnks2eAl8j4g//z/1ox3D/wrbExBniTPi8Ar3yP+OTjJGwjEOiVr4KQaRPgpSypJZ6HAkyVJz5RVzA4xLFJwNo8namUJeAkuReQZSQ8SCbIAJ/CbvA52RsA+xc+KZgwEA1W4DV6vYb0Og3ZHcCUBCEPTSkQW4Db4DigYy5jNhqNaMpYpuH1JOoVZup7vdyQwTkJtrUwxgVwynkfn7Y4VqxvHCuTB4HxyBrl0nUBFsTblsiSyEVABJKvE2NnkpQTyEwAigWZEBgb5rPExAXAa/wb6komNqpUDBjjmuC7wb8hFoNtDBKkDASLuOIHeG+qrSRygehvf6rexicvjoB3/AXgneXl+jjm8M19qBsYvLLOEWsI+VlWMruEwVT8JznKiy6DePABLGXtIUnDySfVwJr2agYHhFUIFjBYYW6xcN0i4cVoJrvZs4MkxvGEkL+YWpBlDQRAyz+SZqVc6DMgKy0y1jpjbTnZmYnncyQAWXRysaADty2KDXSphUQDP/R4v6LTg1/uJEsdEh5VksaXBCgtJe6BIlaC9saHJTQpMT4kbY+P4caqYpZf8H32tvsR4P0sGLz38mv4rwV4bwzqMsAbcMN6MUon1iaP0JGKR+IwaufA+MrQEJ07c46qK09Q5eFj9Nijj9LqNWsoOyeLgkOC+dmOpgzMvqRuKq/Azq4uDwr1zrZ2ykhPV5YuLFWGh4Qz01YYJGIcxUlt7VdYp7vpUiOzIZAOoHEbEhpGycmplJubzYL2SLpR5PDYnstJ5okJOnv2LLW1t1N/33UeUwaIOzAwwMUIQNNw1jhKotKFpZSelkbRMTE8jtza2ko9PVcpJj6aSkpLGOTEZwHoAtyFNMWE2cy6ThfOX2BJGDBQlixeQhnpGRz3MLLT3NzCpgJi5MYlmmFeL2uNY3/5BYUUFR1JwaZgHqdEfEWBA+fUxsuNPBGBggWsF8uUhYsHHAdrj4+OUUd7B12/fo272ympqTR//nwqLCxgkGVO4hyaskxRc1szNTY3UVdnJ01bLIJN4nJSRGQES9HgvRh1hx6VMIQTCUlzawvV1tb45CQQA2F4OTg8SGAXQduzdPFCioyOJC3AKA8GItFtV7E+qmAk+wcCpVB+20vpbgK8ZgC87+z7hc1ms/5XALzz5s3rlBi8nyuAd35e9uM6re6v8zIyc8oWlsY+/ug2FRi8jslJ0kgzT7hJ0fTAcxB5N8BJGKy5FSoanZyiD/Z/xMxZGIU99dRTrJF2eP8Bajh1ilouN9HXv/ocbXvkYWah8uQUEnsYubpdNGW10KHKI/Sb375KUTFxNK+oiJ599ivMOrVZbAxIYF2i6QT93bHREbp4/jwN9PVTSHAQ5ebkscEqJnuEtm4jHamqpNqTJ+nRrdto5YoVlJuXz69fu36N9h88SI0tTWRzWGntmrW0Yf2DpMM+kPpwAk2iiaFBUm2n0bFxamps4hFqjAqnpiRTSVER6ZD8c0MIo/oeYbomSwTIDF4e3xXLAsw0REkXPmPQ8fULBHiNoaGUW5BPT33py5QYF8egscfpYsYqtHh5rUhsYY/LyfGCJwl0WjJbpunCpYv0xzffZmYMmmkAYucWzKUgjDHy2LGHCwUeb3Zh+kFSklAqWL4LJmpDg0Mcx4qLiyktI4NiYmPpwEcfMcCN0cusrCx65JFHuGkG4EmWokEcE1NXgv1cXX2MXn/1VZ7wAnv6oQfXUyoDvCZuvjnADHQ46diJE7R7zx7SGA2UmplJGzZuYEOTo4eP0MToKI9bb37wQUpPTqao0DBuNkjkOBHPJD1nTN/JqWNgHnNTQLqh0JEli24VuAKLIt82eTTyLwDvbQf62/yAD+D98mNfIfI+V7Fqeeqi8kVh9zXA6xZMUsgI9fX00/HqE1RXU0dXmq/Qk0884V25fBVlpGUo1DohESVuZNbFIqvdSmMT42xw1N3VRaPDIwxQ4hdsNZBcwBDDNCb0JC9euMDmich1AF4ALEEjHIx9rFFM/aAxLNc8+BMakK2tV3gqATEVviMAd7ENNMVxv+s0GsrNy6McGB3l53DO0t/fxzqTeB/yqaysbNamlBmBYm0oOK87f/4CS8OMjI5SdmYmzS2cSwnRCRwnunu76XLjZW5AmdGMBojhcnIMB7A6t2g+paSnUXRsLDeVUWtC1mWwr58uXjhPXR2dnGuBKAQG76TNKj2TiFx2J/V0ddPlCxdZjz0iLIx9ZXAu84qLqHDuXIqLjycL+8K0sBFo/0A/TUyaxUQYD6OoWRoIZuG4hsjFUF+iXkSTv6e3h8H31itXGKCxOew0NjHKZo9oulcsr6CsnEwKCQ0hrwrPRyGbEShtIdesPj1kXw4lMXxvc534iujbBHh//OKP3SdPnGwrLVq0KzYq+sNXfvBK1R3t+s/oQ7IG7z++9Mry4cHBb42OmwtDTGFzPk8A78eRmAVGIpPuxLSemG4WGI4/0wd4K7AbgQFJtpZoPEmAJtYne3Yg35Gbr5D6Y2BUEAPxGoyiETmwX4C1YrpAyLsItSvJPJUBFkmOhV+T9om1xcWr2Jc4FJm0hLpKNMR4zUFGQpKSATFHTF8rBWAqSUxwfiWZCSNeORyC9SsAZEH6wd95KpOlIwRWJE8nCKNvgTX55GkkbVwZ8ObJUOl9jE1BGkaSEGTxF+kg/PKf4nqz5I0EDs9QF7gFbuvLVRhAxAndlhLJp17Rdwrw4ssYHRt2/PBFSDRUQaLhzaysgkvPP/9cD1+Wn/3sZ2kKhaLo519AiYab0PkZX+zN05o+CQSp4xmIV4rFIBapuEnFTeSXOBBC/AIclZYyAF55MUtdCdmkR9D2RWdVaNQKxiyb80jyBkgUcCPL+/JTzMXYEH4Ec1Z0f8SxoYsiSymKRS9cX/2wwEwaut8cTrCVxWfEAzawiyHAWh/0zd1i9sEWgctHa5frKbGQ5WvmCxy+DtittZY+9Ur5jDdwOwDvPZZo8DF4/wLwigcpm3CxRi3DqL5BG8G/nZnmif+T3zXzJuKkXM5oJTUXLHW+v1lPVrB4tUoN2aw2HpWtrqqmMw1n6fKlFvqbv/kbemDdOgo2BZFKg+aKl+xOwWrAZvlhBy3uySkyj0/QyNAwu77HxsRSsCGYjYywrsEUw7ZPnapjwBVAMhLq4JAQmsKoixNgiZJycnN45Hvu3ELWVMIPCgnodh/Yv5/HkfH55JQ5lJiYyKNyAHdRjLDmktHIAO/CBQuopGQBG0DBWOnUqZMUGR1B5cuXUl5+LhdG7IANeQK1lrq6ulifE+ZCiJHxcQn0wNoHGLgdHBpmV/nTp08zexZNIgjxC5kDjCe52SRy3vx5lJefxwA1WLFIYmA0cKwKpkXHmMWC/cXGxHEHGewSjAji/MAchOZlb28vg9cASQokk6fcnBxm+nZ2d9HR45VceICdA/kG0bwSHXEA4nOS53CRVVpayqwUjCYhUcGI+54P9lLftes8MhURE8mgFnSPE+ckUGZ2JpUsLGaAV2fQc6LGshDc4POKMcQb5hZmA9be9BybRYz7JAZvbXXNxIljtW1/AXhncTFv8Zb5+Tk7tBotAN5cALxPPLrNx+DVosBlXFHoTkOawcHau17yqFQ0NjVFnT299PauXdTb30fh0VG07dFtLClSW32Cjh46RAc/3E9PPr6DHn3kETZF1WrUZLNM+0BeaC/W1NXSW++8zWOOUTExtGnTJoqJjeOkFqAg2GDQnUUD2etx0TAMMSYmSel2MWMtNjaexwqHhocFwFtZydt8bNujLNGQV1DAoEJ72xUGFK/1XafU9FRau2Y1LS+vIOfUNLmtNnI7nAHak0pm3AIYhRkamGzYf6gpmGKjoiVpBoCvAKAlVi03yKWKCPmBBPDyPSwBvE4Atga9AHgn/AxeY2gIZefl0ROPP04JMbGg6jF7Fwkz4gSbFrFMjZflIAA+M7tDp6Wr13rp9Jkz9O6uXWyOhjW/4cGHKCs9k1x26GhjzNpFai2kbABSCpMgMOAQezC9MDQyzDEJQDjAEThNg6l36NBBqqys5OkIAfBu5eYR9sMNfilPQ7xRKFVkt9moCozs375KcbGxlJOdTWvWrKaERHge6PmYYUhzrb+f9h88RO/u3EmFRUW0aGkZP1uuXeul48eq6WRNDam8RNsAVOflU0piIpBpNv5jozUUeLJ8hcQy53zwk5bBLNksNwG8Ur73F4D3ky7wp3/d6/WqW1paDF96avtXSKmAREPa/QrwYgQewC7/uhVknbZRR2sHHT54mNqvdHDz9uvPfY2WlS2jEFMoOTxOsrmspGDtG4kAB2Y/GKGDQzQ+OkaTE2Zu0sTFxFGYKYw1fWHOc/nyZbp0+RLnPGjkBAUHM8MNawHMWGhSxsbFUVlZGTvGI3fAusTPieMnqK62js7Vn+O1HwuZCK2Qr0IzH/qTAJAZGM3PowfWrWX5LUw7wfAVZkeYClpYWkpLy5Zxs4gngyDl5XFzI3zfBx8ykIwYgmNYXr6cgvXB3ECqOVlDLa0tdO3aNc5zIDWDxjdYeAiTc1JTGFieV1xMJjBuDUYyaPTU2dHBDaP62lMM8iInCQ4NIR0YuTohzQVZq66ODjp/5hyFh4RQVEQkxSfEUw4A3qIiBnrxHGltbmFiAABesJ4xio0/hRSFnZtWmPYoX1bOUwqCfaxj5jPMm44cOcL65pxL6bUEsB5Eh+jYaCqvWMZ5E66ZV4Xmp6THK7GoA8F2nnIN0HqWubeziF63WFxyxJs9gxcAb92Jk1dKi0p3xkTEffTjf3r52KdftV/sLQDghRfCSy+9snxgZORbY2Pjc0NM4Z9rgDdQu1WWo5RxHa4iA2RLA/8uT1D7pC15+lkQXBATZCwBZJPAf8MdKgO3LI0nM4XlRq1EwpNZp/LxCcBUMF/lhpIATQWIKcBo2ZQbpCWIYfnxIlmlSWxPsHZFrSTrisvmjwKHkrcnpsYpYMpc1NbCp0qqm1luVCJISbiaTBSUr6FMMhTXBtt3C+yVj1+YX6P+ZBY0M3whySPwsJnfkYxPfVKWI02O+UCtzw7kvVOA1+t2ecbGR+0//F8v9h47VlX7yCOb3szJKbw4A+D1KpXF//7LX+6Ii0tY/v/8j3+I/KJo8N5UGH8MwCszEphJIQnVs1ZZYHIq3UDYpssJRhxYuB6fu/GNN1UguInPyIAubn5ZWwV/x4+gs4ubFD94HeAGtEQAOmg0gkbPCxZFhuxGHCAVIZ+rfGNjUYvOh5+OzqOBAfsRib2kYQIeICj1KAQgNSGZLzHLDsZMzOYVtH6hv+lfRHKQw+qTOzFy4JCvgxgDkJnEYuxaNnv6PD/ibgvgVWt/+cZv767J2q0kGr4wAO/qpY9NTbEGb+oMk7V7psH7yQAvry/gER4SOm8w4IBoPuRHlEqyW+zUe7WH9u/fTy0tbTQ8NErf+MY3aeXqVeRw2bgzCN0yO3dfEQv8axSMKtYrw9aAZHiIdGodazCCtHLp4iWqq61hIADjxBnp6ZRfWEDpmZk0ODxKl5uaqbr6OEWEh1Nebh5te2wb5Rfkk16rY61ZMFt3vreTTlQf56JnfvF8KllQQikpKbyeR4ZHGYAFs3XOnGRavWoVPb7jCWa9nDt7jt58603SaFW0aPFCWv/gOpo/f544d4mxcbb+LNXW1tLBAwe5qFlcuoRWrFjBoMaJEzX8GvTyYF4EABdGaIhH0M6tb2jgQgmABj6zYtVKCg8J4wSkb7Cf9u7dyyPm16/3cSFSUVHO7DaYJuH8hPD/CIPLYOqANTy3sJDdWbEvsHOvdl+lEzU1DNKCMQIBfgDheA3nfx5OtW3tDDiD+btp8yZKSkzi1xG7YN72+9//ni6eOc9urSVLSygzJ5PmpMyhiOhIwhhpbFw0BZmMXESxgYhUqPjctW8yorn96PdJaYpIpwSUfEuTNWjw/hcDvHl5ec9oNJrH58+f3/l5lGgoys/ZrtFq/zovnQHeOAC8eoVCYTdPkgENG+SKbreQHlAoyYpnKEwGjQZq6eigU2fP0pvvvUtetZrWb3iIysvLKSMjg1qbmmj/Bx/Sa795lVaUL6OH1q+nlavWMEA6NjTIeQEawkhuwaitqq6mmto66r1+jdmjMDY16I2UNGcOa79iHSTC0DU6iuUhPC43ucxmctsBhELvTU9jZjOduXiBDh0WGrxPQi5izRrKysml/r4+unj+HL23cydrTa9Zt4a1YefmFzDA67HZBAtXGi9ETgRQFueFTjEiKufjyD0gFQCwFQUNpoWkySA2WeNcSDZZk0yYUIT4AF4PA7wuhYJGzTLAu5P0JhOlZ2XRw1u2UAI0eMFgQQMecRSyUhIzBFIFiM/MeEGRoiC60HiZTp1poKPHjlFqWhqVLSmjsgULKT46lllrKKqYsQu2CjR8Mc6IeA19bnyvuJ74xXSFQ+htynneoYMH6Vh1NYPq2dnZ9PDDW/g7wYSEDDqDCaNUazjedFy5woZHb/7xD7SwpITBfmiJYgrD6fZQSHgEGypBL/iDjz6k3e+/Txs2b2Z5hqXl5WyIcqa+gd78wx/IPDpG2x/ZRmWLFlF+bi5Nj4+R22YjDeS98MvguoBFmEU9259Zgry+zQWQCv4C8M72It/5+wIA3mdIwSZr6fcvwKskNYysvCpC3T7UN0SXzl+i/fsOMHAaExVDTz7xJDddwDy1O21kd9lJoVEwwKmAGTY0YCVDRpkFDK1+1CoRxghuWoMBu3P3bgYYkaunp6dR2dIyZu+aJyfp5MmTLDuApvNDGx7i6YTCuYU+pv2BAwfp0P5DdOxAFa/99NwMKiqaT6mpaaTT6OhK6xVufGMKIiY2mr789FNSYz2SXv/dG1RbU8tNJUhFQT4iLDyMgoOC2UvBZrWyXNVrr73GADSA0o0PbaR1D6xj5j9c6ne+9x43uSFztaB4AaXAxDHYSG1XrlBLazMNDA2ynMJDmzdRaloqGzQhf2xpbuZ4cmjfYbrSdIUKiwsob14+5c0tJBOAXq2WbBYr1Z86TR/s3UvREZGUkjSH5hfNp6ycHErNSGf/l4G+Qdqz+30Gx9EQX7S4lHJzcyg0PJRlFvr6+1k3HD8bN23ifHNOSjKZgoOZPY2JtLffeZvefe89nnJKy0ij/MJ8BncjYiJ46ikyKoKUWsRVMWpwE4PXB2AJDq+v1pVyqc8c4C0ufTcqMmb/T37wSvWdr9Y/j08C4CUi/Xe/+9+WD4+NPj8yOjEvNCQ8+X5l8N5qAkVm8MqvBYKHftBWmKn5CXv+iU+5mSt8j1TsJ4JcRzZhC8RuBCgrciEZJ/IDnpKWL+cjkiGkROqT2a8yoU7ehtwgkcFXWUdcxqSALwnZT6HNy9QoiYmMbcpmlfKxyCAqM4gdDt+0A7aH15Cf4jrI+E/gfgPBV2bzSlKmgeC2kPAU3ifCnM5vGg6Al5nKEqER+JGsWywD4vK25DxMANZicj6QxXvj6hPf7ecU4B0bYQbv8WNVtVtuAnj/98/S3DYq+dWvfrUjNj6x4osM8M4A5mcU2pLotARaMjtWBoMDtB3YmZr1T4TcAIos+YafAfRJHQ4ZTMVrcucDN2TgIpFvQJnuL3cihPYIAFlhWMYLBbp60qimEJgWi1EGbmWwWAaM5W37gGoJ3A2UVBDbEDR33g4bNokF4e/WeJiRw0CuxMrl0dObfvzHEji6ENi54oUkuTl/ER5xtwfwqn75xm9/Cw1e76cVr5ev3RcR4EWh0tHREbRp64bHzNPmb95rgDcwZfQvfP/dyfesBFb4DFW9CuF+zAAvmLMKBmLtFhtd7brKgGRLcyuNDI/Td7/zd7T2gbVkdVqYiYLRfQ4lviaS6IgiMZd/ZXYLphJhGuS0O6jmxAk6cugws7XgsgpDkYysTGbtmaemqaW1jaqOHaO+633cqFn/0Hpasmgx5efkk81po55rPQzw1tXVskwCmF9r165hUBVaS5ArAEBaf7qeDSahRfnkk1/iYmRgoI927nyPhoeHyBQSTNu2PkJLliwRJooYP3e7mWULtsuFCxcoLzefNj60gUcewQz+YN8HXEiB4bx69WoGUONi4/i8YQRZe7KOmpqbaWRkmEoWLKAVK1dQZhpYvFq6PtBHe/bu4Ws6PTVF6WnpPEoN11UwlBGnrBYLDQ0N04cffkSnT59ik6TSBQuporyCAWaAKGDUNZw5w4xksHMXLlxImRkZFBoSwiAOiqzzFy/QuXNnedQdI/M4TgDgiPtgorz621fpSksrF3vrN66nouIiysrMIo1BS2q9ipRaJRufIAFjcjfrBUpzD9APvCHozQasvTFOzuYzswF4a47VXpkYNe/c++6+X1kdy8SoAAAgAElEQVQsFstnKdGQnZ39jE6n21FUVNSRmppaZ7Vad3+eNHglgPev8tIy85YuKo19fNs2tazBC5M0VqwHuI+4oVCSHQAvzFCNRjp5poGqamqopr6eEuYk0dPPfoXlRMC4HezvZxbvu2+/QyFGI+VkZdLj2x+n5KREcrIZK5qkwg0YI71ovtTUnaTLTU00bbWwFASe3XqjgYJNJm5OxMbEUHxsDJt8xUZGUVx4BGkQgNxeMugNNG42U8OF8z6A9+mnnqLVq9dw4whOzA31p2nvBx8wY2vD5o0MQGZnZJIHWr/Q4Ha6RNnNejUK8mLbMONAzoL8RZqMYEkAbmLhV5igSZO+fikFISQpTRcq/BINAIWZwasQDN4Tx+mdne/RtMPOzDQw5MKMweS1O7jZxnmKrPXv9lByYhLNSUzkiYUgUzB/L9BArjl1impPn6LcvFxauXwFzc8rpJiwSAZfGE5QKsnmdJB5eoqGx0a4McfO8hLwq0BBwoaVQs8TGrvGoGA6cOAAHT16hE3WEAMBHsMBGuw2npxkgznBCIYEDWJKS1MTNTdeogdWraHypUspLzeHNXfxnWr0ehoeG6Oq6uN0qqGBLjU20sbNm6lixQrKy8vjQqy3+yr97vXXqKu9nYoK59GSRaVUWlzMDF6Vx8OsaTa4YxxFAt5vikgfk5V9HLgbAOL6HEh9ibYUqfh+DSAmeGGyBdNLxEbIb0BfWU/qICM1dXZQTcNp+69ff3Vkymr7iwbvbSTJkLaKiYnRf/mZJ59Rqui58lUVGYvKF993Eg1sSgsGrxtmlGheq+h6z3VCg3jXe7vZlDU7M5u2bdtGubl5DHBysxQiDQrJfJUNoSVja1ZsENtjIopHQTqFjgb7B+kCN64O0eXGRpo7dy43fBcvLGUtc/OUmY0VGxoauLGN1xctWsz5CVzfkfNhHYNVXFddxxNGi5cuEU3jjEwy6owMfNbU1dDp+tM8kbVp80ZatnQZFeYX0K49u6n6eDU72S8oKaGHNmzg5nZUZBSpVRoGccHOfe/d91j6AF4N0D6fP6+Ijh8/zsd04dw5blBD/gXNOvgUQIv9+vVeam1poSOVRziWlSxaRCULSygvL5eCtEHU0txE+/btpWNHq+l673Vas34tLVhSSgXz5vI0AK6d2+mi48eO0Ruvv07REVGsO46cJz0zg8Kjoqi9rYMuXLhIVYerOLcFS3fBghJKS0/lUXEYGUFj9/29e6i7u4slLkAYQP4G00/EJDCY33z7Ldq1excVFc+n0kWltHTpMgqNCCWdQUtBoUGkMWh4AsSjxPNStrqbmSkF1lm+8PLJcwd/YvXcGYP35ImTrSVFC96Ni0nY/+Pvv3z8Npbnn+VbAfD29fXp/9fLL1eMjE48Pzo6Pv++BXjZW0W+78SfAh+RxBYCTLlkkFfGdpBzBRL2hDebwGcE09QlvAaUkJ0TEg4yDiQDuIF4kdivNO8HAzpmv0KqwSN8liDHwqCs0BeXj1XGheQJb3nb8vHKYC4flzRFLn828AaVtyOkAcU0towvBe5XxqAEFqbk2MKypfBAwPEFsIRlsp+POSyOWtTBfKDimsgAMxrsuKYyfiSuh0RckZZvIOjuIxMGMIL9k+5+IlXgeQZ+fibAK2SAPqufO2Xwetwu7/jYqOOVl15kiYaHH3n4jzk5eQEM3v/9szRyUcm//xsDvGDwRnxRGbyBX1bgdyfuXQHyyl+4vNhkdq98Iwf+KYs1+/NZf/cDN2bgwkNnA5+VOyaB+7qRZesPGoJaH8j+lW/imQtBMHPxI3dosB/53+TtB+7HH7zEMfu7NkjEhduySoWOk1/6QRa7lt8/43rKbGfuQEnOs5Ib4q0AZrnT9FktoHu1n9kAvO1trb3h4SEXlBrVL//w6qt776ab+xca4H1sw2Nm88Q3t27fmrJ0xbLIkrIFpA7SkOVTMnglBWrBYJpxY9x6JIMfjrJeC/cnBLuWAV4CwOtiqQaApA6rjbo7u2jXzl3U3NTKsgH/7Xv/B61fv56sHitZnTayOWyk1QsmvFijYjyZCx/AEx4FqXnLKnLZnGSbstLEuJmLDWg7hoWFMrC4/bHtFBMbw3qvIMD1XLtGp083MNDa1NhIC0oX0IqK5bTxgQ1k9zro6rVuen/3+zxq19PbS088+QQ9/PDDPq1e4BYAQY8ePcrskbS0dNq+fQcn7rhO+w/sp8bLl6i35yo9um2rMDCLiOYm1OSUmcFVfA4GRBjX2/HY42xkBrbwO++8y8L4GGV89NFHWSdPGEHC3dlB9WdEkXXq1ClmvFVUVNDixYt5XPL6wHXau2cPffjRhwwogzm8Y8cO1rYDeIvvByAJtObef/99ZgoD4F1WtpTWr1vP+rwAl3//+z+wLijkFTZu3MhM4ciISGYx4uvt6O6k8xfP0wf79rGhygIJaC4oyOfk5fDhw/Tr3/wH9Q30U1hEGD224zFauGAhA9EOr5PsHhtZnBZyk9tnqobkheUZeKSI55Nm3HGzAWtvjF2z+cwsAd7WiXHzrr1v7/tVamqqRaFQOO5VnLxxu9nZ2U/r9fodMFlLTU2ttVqtez5PAO/c/JztOq32rwrSMnLLFi2KA8ALDV775CRBJU3wBUTcQPvHgQQdmmQ6HR04eoQOVFbS9cFBml9STN/89rcYaMVont1ipcZLjXT08GHqbGtjPd+vf/WrNK+gkIKMBnJx8iw0ZlnjXqmg8xcv0YVLl6ippZnGJszkdLvJPDXFrH0wyDGCHGIKpvSUVMrLymbQDwW9UWdgJtfYxASdueBn8D7z1NO0ZvUaSk1PZw3d06dO0v4DB/g+3rJ1CxXNncfbIpudvGCjoMDgpi08B1TkVSnJrcL4IRrDQp8XjF1INTCgi/wAbBcProxoYPOEj292EXmYEMzxKCUNXmj+6wXAO2o2U9Xxanpn107qHegnp8dFaenppFdpyG2xMzuVvROAYaMp7vXy9SuaN5+KS4opPDISWlR0tKqSjtfV0qmzZzimwNAuLz2LIkPCuaGmYfd4FY1PTrBO8pmL55ntbLXbfLkVwGiMLEObEzqUOA4wdRErMcmARhrGvTPT0xnc1et04jRlp3uPh3U1ISvjtNlJr1bRhgfWU1npIjZR0huNBIM+q8NB7d3dtHvPXo7zTjTwHnyIgW1MMUCOAk2uP/7+DTrXcIZ0GjWVlpTQ8vJlFGEykVGrY5CX2dZuIdfApjCzLWJuBfDeEMt4jQe+T379LwDvZxJW/QDvjmeUKuVXy1cvz1i0bHH4/abBy3mOR0Fep5c0Si2DvAB4T9Wdpjf/8Ca7sM+bO5+2bHmY9fCRH/AIk5rIiQa510UeKHOz9YhU9cO82k2kxfZITU6rk9qvtLPEwtlzZ5mhu3XbVm605GXlsBzAtM3CUk3V1dW0c+dOliPIzMzi/AQ5D2o2TGJVHq2k8+fOUUZaJm3YsJGB4LSUNDJojdT2/7P3JtBVnue18HPmo1lCEpJAoFkCxAzCgCTmwcZgzGxsnDRNUsdpm972rn/1X6u9N17r/rdxmiZZt72149hO7DhxYuMBMJh5RgOzBEiMEkIIIYHm6czn/N37/T7pIOOA8EgiZSnI0ne+8X2f73n3s5+9q67I0WNHZdu2bdJ4q0HyC2YwjszKnyWHSw7L4eIjUlxUTHYtchoAtcnJI6ibiVzk6LFjLKrjC7kKdNEB4r7zhz8QeIYExJw5cxiPwfCFBANidld3p9TW1sjv//C21Dc0SGJyssxbMI/gcnx0HGUVNm15X44fP0EZiNVr18r0/JmSM2YU3wkk4IjIvt275ZWXf0EG7+hRo8gyRrHRFhoqH2/fLgf3H5KKsnOSlZEpCxYskKysTLKEkc9gekMP/oNNH8jJUydZvJ8xc6Y8+thiGttiDXrx8mV5/4P3ZduObbJw0ULKzsyZPVdCQu3iFa+4Ai4C93i+Puh0ouxznzHpwZi7vat17YeBSTToAO+wuMQdP/lfPyn6Uib2Q3yQF154wfjDH/7Q9vzf/rdZbW1t329r7ZgQGRmd8vVj8Go6tL05SB+o+WkMXh00BRkPJBhF0tOM0+jl1NcFHowjKQmDPlIh8h/+TukXKJATBRiQArQOGx1T0T/XH//RMSPVEQpCoDJV04mDwezcYPwmmFgYPMzUNZl72bjBgDFN4jTmsA6+oiMb546/6eZvvdKjKGRr9zVYojT4GtRaPIhqpYHpwXibTlz0Im/UMKteCdAg8F0/J5yjLlca/Lv7AXjVff7yZEQfFOAN+LyB1tZmz09epAZv8YqVT7wzenTW2eeee66Wd/M/+gDedQnDhhf+0z//z9iMrByLyWRjcs4xpy1XCAr2KllqoGiQ3sgdQsb3swr9AgLXp5msfWKRHATO69q5+iRRFHFVPehfCcF+FNUcMgYmDmadJo7P6d96lUKfkLqmk+7yFwzw6vvE7/Rj4rg6LV6n/gcP0uDtglnEetDRJ0/wdjpFPhhcDQ4c/Sd1MAis3z99oqpcXgUznB8+i2+d9asEte+8f/r91a89eF9fwFD4UnY5CPB+/rcZDN6ymrLwp1c+teqLAnj18DRQgBcALAFeMqFMZI743D6ClQAFAdBcq1YA75VLV6Szo1P+9m/+VuYvXCDugJtgBBcoBp9KaCHZAg1bk0WZGqI1x2DhAki80Ko0S3dHl1y7eo3A4769+2TOnNlSmF9AfTowUcBwsYeESGdnt9TU1Mru3bu4qCDjZPojbLmGzAoWM7t27qDeG8zBnlq/XpYuW6ZkVwBmGEwEWMEeOXDgEDV2YQ4E0yGYlpWUQmahWEqLi6jBiXOYnjeDTI6qmirZtAmg9gXKGsybO48te9DEPVp6lC16AGEJTk+cRKDX5XAqORizSWqv15LtgXMDIw3g62OPLSG7+GZjPeUZdu/aJUnDhhF4fXzpEoK/qu3JKJ2dHVJXXy8fb9smx44eJasWTBGwiGH2gWfxu9+9zdZFyDmg9TM9LYOgFRh4ZotZuno6qTNaUlJK85Xx48ZTiiIvb6pExcTIkSOH5Te/eVN6XA5JGJYoK1etIIM6KjqKC08sTgzoCjf4xWdQC1B9EQrWtifg5cJOGQuorwd5Td7PZ+4L4D1cerGjtX3TRxs/fvUrAnjXTJgwoWrkyJGlFovloxdeeKHn848mX8wex+fmrLZarN8dk5YxeqYG8ILBC4kGpL9KY1ZJDPghDWAyisPrlTZHj7y3ZYts27WLWrXTZ86Q7z3/PIFEaDDiMw31N6Xi7Dk5sHevNNbXy7NPPyMzp0+XzMwM6e7oFGdPDxf5yCkwd1ta2qije6Phpjjdbrb919Reo2xDc1ur3Kirk9raa9TjzUhLk0Xz5smkcRMkOz2LRQdo5ZZXVMjuvXvkSFGxbFj/tMyfO1+ysrMo1wIAY9fu3WTWrli5nEApDLzcHV1kzFppvqHuMyKY1+8Xh88jFmjHorCNBQtkpSDRgAULciuYdiDHIXuj34hmof1eAO8ReW/TB9LQfFuMZrNMGDdeosMjxOQLECil0Qn97QAsmyU7M4sgBVqC4XYPeYVDRUek6GiJlJ44wbbq+XPnyZiMbImPGkJdYeV2bZDaujopO3dG9h4CKN9INi/+BtYKYi/iF2LRrNmzJW/aNBk3frzsP7CfGpxHikop95CYECd23VCNEhJgM6tzg15leGiopKWkyLgxY2RMZrYMR3eD3ycWu03sYRFyveGmnCwvk7ffeVdcXq+MTEmR+QsWUmMc5xJis9NQ7+NtW6WkuFiugsU7YbwsXjBfcrOzZeiQWLKtDV6fGHH83md2D4mGe8ky9D74u7BdBgHeLyb4fMpeAfCOHjLa9thfLviGmAzfKpw3K/PrCvAa0Jnk9hOQxXdDfaMcP3ZC3v7d22Kz2GVUzihZs2YN9fhRqBKjn/IMWIoCBnT7XHx54l2Kz6MYbgwYxWqwisFrkObbzdT8371zN4FXe6hdntnwDGWbwkLDCCJCTgY62ydOnpDNmzdLe3sHJW5wXBiHofiLriEUvZE/AHTG30aOSOHfwKaruVoj5eXl7DBqaKiX/MJ85mcF+flyteYqJal2bN/BHGXkyBRZtGixZOdkk2kMYBkA8s36BpqZIdcamTyCMev3b78tJ4+fpEYwpKxyx4zhZ7hWVLZE0tXVKcdPHpeWtlYJjYyQJY8/LosWLZL04aly+fIl2fjBRrlw/jyLXGvWrZWJU6ewY0TPS1Dg2bNrl7z0H/9X4mNjZXTOKHZGQfLBFhrCfGnXjl1y/UotdY0BbIeFhZK9i3cBJDL0zicUshpuNMiCxQvlmW8+LWmp6YyPZyvPyZatWyiR8cTyZTJ77mzKQJisJgL3XqNiZKPpw/8p7F31XvlkfPmyAd6f/ehnvpKiUmjwvjd0SOLOn/7vQQbvvQJcIBAw1NXV2X/0rz8rbGlr/X5bS/vErzPAq2cxwYXP/iZrOm6hYxx9uI+ZaziwXk1GsHWVXq2OewSzaHXcpBcgDQJ9qZlrBDipiuP9u8T1494J9qoz14mJOnajtHb7/JD6JCCUvA2OpbAuAMK6rxOwLV1fV8vFNA3eXjCagGrQ06c2rtqnjochP0V8BnCtY0E6LqWfq84OpnSUxoIOJivqWFzvPYd/QRA2pmNQwV3pOjalfyYYJO4/Xu/EoPpLNAxAvupeE+Eef39ggNfvC7Q2N3n/9cUfXT98GBq8T/5hzJixZ5577ps6wPtqmnidk1/+xS/XJSQMm/VP/+OHQ/4cAV71oJXkgsmEiaoGvPq9RrWnbmyfsRl+j4WEPnh1MzRd1Fqf0PoExzNWNH6Nfq9VHRRjVrF1VdWljwGLfXKxQk0Wnb6uySlo56jAZrVI0itIOvChDD20iq3mpqiOpfmaaMfCOaAKhc8hsNwRKFS00Now1Qd5tzSAF9eEhQp06oIZv8EsaG0XGgX/Ts3hzzg3vtKPf9UAbyAQMN28edM2b968Z3t6er43Y8aMXY8++uh+v99f9O1vf7vzK705D3jwfgDv8yvWrEj9vBm8AwV4FYKhHEHResM5ixnhM4jX7ROL0Ux2Fhi8kGj4+KNtcqHygtxuvCV/+4O/JXsB7YUAd70BcBbAQoGhBLqZTXQ5hrY32KYep5egMYgNcTHx4nK4pLKiUj76aIscOHBQ1j+9ngDqmFFKwxZu0mB24LOtLa2yY8dOsk1xjpAh+O5ffYcxBSyx7ds/piMyDDDWrX+KbYO91VCDiayR4uJi2bdvP41HwKKZNH4iweLK85XU//1460eSnZElUydPleXLnqS0w/FTx2Xnjh1yq/GWzJo1hwDtzBkzKNcALcr33/+A8gpRUZEyPHkEAeOenm7VcWAxUw8PLBsYx2EBBPbuosWLaUxU3wCAd4vs2bOHOqVo84OZCQzmUOmGYUpnZ6fU1l2XrR9tlaOlpZKdnUMW8eNLlkhPZ7dcunhZ3v7t23R0djpdNK6CIQvjMRaKJmUy0NXdLTXXrlHzDszdWbNncUGC9uui4iJ5663fcCEyfGSyPLH8CRmZNlJCwkNotAaAFyZ6aDWkpZbGROntwtCSpOCYcT9gbf9pdD+fuW+At7l900fvfzUAr81mWw2ANy0trdRkMm19mABejcH7nTHpGaNn5k1LXLdqpRk9Oq62dqFEAxNWZfDohwSSzSItXV1SVXtd/vDhh7J9z24uotGW+9ijj7LIgPeu2WSUzo4OuVlfL6UlJXK7sVFWrVgpc+fMkUcemSY9HZ3S1dFBnUowNjGnEhOSKMfQ7VCMXZh21d+8Sab5raYmqb5aLZcuXaTjPIDhsaNHy6yZ+TK3cA7bBmGEVnbuHEHcI0VH5Ol168lCA8hSV3ed7KwtW7eK0+VgHJs+bZqMHTVK3O2dIm6v2NlWpy8wAgR4XWBZwAUauuRg4MFt3iDUvgQz1gsgOuDn9RK40BZCCnzQ8yCNwQsJGAmI2W6nZEOLLtGw6UPpdjokGuBqQYEkxMaLTYwEeGlegvnHTiSTJMXHy9D4eDLLQsPDqeFZVFpKgPdwSQkBnfmQZMkZK0NjYrkP5DQ4FxR9zl+6KEdPnpDG5ibpdHRTn9LtcUlzSysBFujyLly4UApnzZJpM6aTlQdDy+Lio2yFTksbKWEhIYzzYGAbYBpnUGZt0KtMGpog2RkZMjZ3jMRGRJFx63D2iMlqFVt4hJRXVsjhkmL5w3vvUbIBTOGJE8AGTGYMw35gwHT61Ak5e/asXL50SSZNGC+PLV4kM6bmScqwYRJwugjumjSgSOVk92Cp3Avgvdc7nizhB5FoeLOpy+GARMPLDoejYeHChe33OtSf+997Ad6/WPCsWI3fmjVvVmbezGlDvo4MXnQpBQDwGqzshGq61SynT56Wd9/ZKC6nW4YlDZNnNmyQ8ROgweuWgBE6HqicaQXUANZEam2GYjjyJVePW0JMIWIzWKWro0tOnyxjxxLmKczRnv3mBjJQQVzqBQwNBik/c4aF4Rs36sVuD2V3EOIy5J+QT2Au19Zcp2TVU089RYNXsIxB1rlWc00qzlbIR1u39AK8s2fPkvz8fOnq7JQLFy7K1m1b5fr1OsaklStXEShFbrZ7927Ztu1javLieCtWrpSwkFCa6QLoRqdVT49DRiRDXiaZwJHekYA1ps/vlRv1YPN7JTw6ShYsWsT3RMrwEZz/773/HuM+4ityvfGTJkp8YgK7i4jN+P2yZ9duefmllyQxPp4MXoDEisEbIq+/9ivZ+fFOuV3XKEOiYFqbptZ9jKsBrThvlObWFmlpaZG25jYCuCvXrCQTGhIsZWfKZOvH2+Rw0SFZtWaVFM4plOxR2WK0GHneeK6UZYBZgGagdDcwt//vPhu4y8inhYv7Z/D+7Ec/85cWlV6eOiHvvaEJiTsGJRruHXF1gPfFF/+toKW9/futLW0TI6NiUr+uDN67Abyqu/uT1xrMfkVOD/xEB3jRzQkcSSfnsSCsdTar4rAixiHv4/qgV7pSeyejhENpBCXHEAxSAs9RRmxKpkYxZbG98obCfEfxhYaElIkIKI8EyAkCD0IHGOImJBV4XspsDTJKPJ4JbGRgQMjhIOakQGIFzhrFQ/8YZR7NtYze+a7Jd+pdqbh+/h0kQI2hrO9DkRmBnSnwGfEMRCecm/q8yttw7X3eURrmpHd99fOB0p9QMHmyd631qWoLbAPpfex3UG64fvtyZBoeFOCFpGpba4vnX1/8l7rDhw4Wr3xi+TsZOaPO/M3ffOcaL+vnL72UbgoEJv/ilVfWJSQmFf65ALzB0xU3tz/jViW/0KJVAtSq0qG7B/aBsLoZmw7mqn9VJ64aXDqY2/c7fdDdyXJV7oY6yzYYBAgGW/v0SPQGcxUIgpm4OAe96tOfcRs8CfRr1P/VYgwDgdLlVUCW/h28PX7WK0h68GErMl7a2mf0ypbajy4ers0ltaZ76L++bgBvfn7+LpisDQK8BrJrNTUFTQVSk07kf6mv+2XwsqRKeFf9yzkOKUaNiQL2FFr6PE633Kyrl32798rpE6fk8vkL8g//8Pfy2JJHuThRbtBuEbMyW0NRRLmCirhdXulo75bG+kbp6XJSqmHcqHFiNJjldNkp2bx5ixw6dFC+9Z1vs9UNibgJ5oter5iNZrqjO3tcZIVg8QDQE+zT//Z3f8eXOfQ6P/jgA7lwASCnU9auWyePLnlMJQ/aNUEmAUZkMGsDWxYtexPGTZCEoQlys6FeDuzfL++9866E2kMkJzNbNmx4lsAswFcsSHBvNjy9QaZNyyMIARYNzMnee+89mm7Exg6RIbFxYg+xM1GgERiqvABwKNJvl9S0FGrJAZyGpiWYuVs+2ix79+6RrOxsArzz56PNL4QATmiInYYf167XUmO4+EiRjMkdS5bxkkcfI1O4+kqVvP3b38u5c+eko6OL4G7skDgydXFsj9etJBS0mATgBKAPTEPAlgMD6NDhg/Kbt94kIzE5JVkee/wxSctMo56c2wdtZQ9UAiVg9JHF26sBAmM98L0NJgJ+wUuK+wFrvyiAt+RQ6YX21o5NH7237bUvm8Gbk5OzwWq1gsF7JSUlBQzebQ8LwItFy6TxuavNJtMdAK/FHzA4Wlol1GYXK+UIAjTI8kJeICxE6m7dkuITJ+X9j7bKvsOHOX6jIiMkLiaGRoFI/JGAu1xOtu03tbSw+LFowUJZvHChLF68kNIBbS0tHM8Xz1+Q8+cq5PHHl8kj06bRpRx5AHXTJCAuNzQS27kAb2ppktLjx6j52N7RJnMKZ8v6NU9JfFyc9DidcqqsnDIMh4/oAO88Sg5Acxtz5u3f/15u/pcON4wZF82fL7NmzhR/l1OMHi9lJHSrVmjugrVssFgoEwH5BxiAIcTFDYmhdjgATT8YvMxTDAKzMaCWSpNcscJUrqUAXgCanoD/ExIN73/4oYSGhUlGRro8sXSZjEgaJiFGCxcUXHzBfRodEyhAYwGmFZMg9QCN4KPHj8mRkmLZc+AAW8FhKvnIhKmSFDtUnJ1dypDMbKa2MYzdGptuE1AGMIGOifaODuprniw7LXU3b8isWbMJ8OYXFpDBu3fPXmrrAigCoy9uyBACOHCvR2WPAK/FwlgKY8zoyEiJjowQE19aWBR5xGCxiikkRPYfOSS7DxyQbTt3UG8dgD6KUKH2UDJk9DykpaWZsjg4t7wpk+WxRQtlzsyZkjEyhc/KDD3fAKQrsMgTgjTaw7vbCrb3d3frtroj97lLMtf7dy5gleIu3zX3pcE7CPAONDnWAd4l31q4QcyGbxXOn5X1dQV4TX4YyRoppwD2bXtrO4FSALJgtAJk+Mtvf1vyHpkqBouRQCDeqSiMA1w0W1TEwRoKBdzWpja5deOWRIRGypCIGAm3hknFmUp59513xWw1S2p6iqx/ep2kpqeKw+3iZxEroYdZUXGOBXGAsDZriKxbt5bav5GRUbJ9+3Y5cviIXK+5LryDH+0AACAASURBVJMmTSaDd2h8AuUS8Hl0Vp09c1a2bvtIGhsbpKAwX2bPKpSCgnwxGcxSd/2GbN+1nV1R6E4CQAwNX4PBxJwJslsTJ06k3BVkoxw9Trl08RLNXM+dPcs8c2hcPOM0GMM6EUkRaQLicDokLDJCktNSZWreVHYPxEZHy6UL59lRVXGugrI+Tz3ztEycPEnihyVo2uQBcTmdsnfPHnn9tdckedgwyR09mgxgmKTZQkLkV6/9mgze1oYWiY6IkuSk4YwVelxlh4TZyLmNOBkSFkKDOuRt8ElA3D1Vflq2bPtIDh0+JGvWr5FZcwolPTtdrHarAopNSpoBBnrIUXV9T64vg8CVzw7ofloWNXCAN2/CtPcT4uMh0TBosnaPIKUDvP/fi/9W0NHe9nxLS/ukqIcQ4NUXBvo7Tcc8MF51SQJIWuKLHc1m6FybmIthDgP81SUXegl2IISgc7KX3KewFmwHcFUn/mGbYAZsMHFQx6fICAbJxKvesVYbzgW5FYBYzZhMIwuimxMLY3wWXiHEfSgtofRurVYb12bozOS5sfKi1mmYki7GzwCvkaZmRiP9GZhPaLrAOj4UzLAliVAHhYPYxjrOpkswENjWiJTBDF7GPgJrfQRBnRGsk2iC71nv/qDlSxLBJwerAu4/uQojZqWt1gb6Hn6Q7R8U4A34QOpq9v7rj2GydqBk+bIV74wblV3+HR3gfemll9LdPt+UX7766tqBA7x47jrKrQOOGoD3ICvXB7kz/T5zvxINwR/TmwSDgVQ+9iD3zuDt9ZesTn3XJ30wEIrtgydusAC3vi89ae7/eX3SBk/k/hos+qS4Gwir7z84GOkJzR3XHVSW0pnKCpBWVZtPS+D18w6WetAnNABeAiXaZNcnPO6VclbsPbsHbFD+HAbJ57iLgQC8VovplbfeeGPr52my1p/BC4B3wYIFB0TkyMPK4D1x4oQlNjY2bMnKRyHR8LkxeFXSqGRm7g7w6lv0bamPazVwdZV39TMVJQFCeKBpiGqohS71Tbea5GhRiRzae0gO7T0o33/+OVm27HGyrbBY6fE6uFBBgovEGItsvDxbWtvlypUq6p4BnE5KGC5zZ83jQv5sxTkm7DD6WrN2LTXZJo6bwNNyu11is1hpxgb2H9oKd+zcyQRhxvTp8td//dcET+rq66hRCxZrd3eXrFv3FAFeAtc0JTJRB7eoqJigLNizy5Y9IePHj5fhScMJDJWfLpf9e/bKrYZGukjPmTuXMhSnT5/iv9CDXL1qDQGT6OgYKS8vkyNHiiixAAA8KyuLEgyxcbFkEaNyjTiidxwg24DkQfzQOElNTeH9qbtxQz7e/rEcOLBfUtJSaJD26JJHCRLjGsEK7O7plvqb9QR4cTy0NRbMzJclix8Vj9srV6uq5Y1fvyk1V6+xRXPShEk0L6Ecps/LBIWSOGAUBgJkB4MZODx5GM/VarPJgUMHKNEAJlFyyghZtnypjExLkbDIUIEuFBXkDGohCgkO3URPBzYo79GvJvxZXpPBn1Xjuu/r3gzekraSQyUX21vbNn303vavCuBdPX78+Ctg8JrN5o8fBoAXCxbc6knjc1f1B3jtBoPB2d5BBi/lGVB4BVZHEVqzVFy+JB9u3SYnys9IXcNNAqgxUdES8HgU+EhWlp8LXpiaNjU3kVGOIsfMmTPkqXVracQG9u65M2ekpKhEDu4/IMufWC7z5s+XtKxsMRkN0t3W1hvl8CYGqxcs2sNFRyi3UH7mtORPnynfeOZZGh06XS45fvKU7Nm3T0pKS2TdasSXeSxwgIVWXV0lH0B+5eIFsdttsnzZMnly2TIxeXwibo/4XC7FwCVgaBYjOnksVrl48ZJUVFTKtWtXJXZIjOTPnClxsUMkLDRUkJjqRmu8oVhwaOxdncGLnNwPyQcA5dTgtfWarB06cpjnhE6AUTk5snbNWhkenyBGj0/lpCgyGyF1qzFRYPYGkNdiFpPFzGdyubpKjp44IVs+3sYOBQAtC2fPl4yUdBbNEMsBPqPjArIIDpeLmpNg8NsjlXFjfV0t9XZPlZUxLuUXFsqc+fPI3t29Y6fU37ghaampsmTJEkmIHyqRYWHi83jI4GU/CBZ/RqOSWNAM2yBjwXtpMUsAbGejQd798AMC0ZerqiUkNFSGJyfT+AjFeIwzsl2wLWRA2lvl6rUaiYmKovbv8qWPy5RxEyQSxSy3W7wOl9g0WZ5el7tPzYnUwqh3bRQkyaZaV1XUIUzCjRTwpOfPipaHhasqbX0awGsMsYtFN1k7MWiy9iApqp4LPrZ08bMms+EvCufPys7LzxuSP69QfNaAdPud4jf5FWtSK3njjaRxvbSnCPO7gb+VWCDut4IO/p2+JuC6AEcEs8wDrwEzZajcTrdUXamS3Tt2S9npcmlsuCXf+e53ZPbsOZIAzVdTQFx+t3gCbi1vQoeEkfMTprIXKi/KsZJjMnLYSBmTNVoyUjKk6hKKur+jjErS8CR59pvPsjuIaZymlwlQBF1GO3bskGvXalkk+8Y3viljc8dJdFS0bGHX1AECuZMnT5Gn1qEoFs84jDhVU10jZWXlsmPHx3K76bbMnl0oM2fOZGEdbdroqDpbcVZ2795DbwQY46JIjXtz+vRpyjuAdVtQUCDTpk2TjvZOAry/+93veD8gBQF5BvgSEN9QlCE0Rijmn/gpUWMJscnw5OGUtALAiy6tLVs2E+BFfrh67RrqvUOiAXmJzjSE1vuvXn9dhsbGMY4+vuRxSUlLFXtYqPzi5Vdk1/Zd4up0UrcY7wyLzcociaxqgD4mg5itiqSAHAqeECNTRjIPhPxFxYVK2bRlk+w9sE9Wr1sts+fOkqxRWQTdfTDOg2keterVxelkB/5OizU6AUFFl6B48yCTpPczD8DgffFn/tLDpVemTsp7f+iQxB0//d8/PvSZTuHP4MNavmT7/g/+oaC1rfX51pa2SVGRMWlfbwYvExIVD3vxrT50MBgXws994CvEuRQpTpW81d+wjeoKB0vWr/wBdLZ60BhXa01FhNNJesFYUXCRNRh3UNtowQHpqUZK1cmGOglRfzdzbunqA70EVhW/ea5GSJRCCgH+Bdqsw1IX/BdcmxZ7mHto508GskZq1M9Nx7x0jAoBDPvGV7Ckgi7JoN9X/XJ68S/tJjA2kHh4Zwe4/rn+eFofNqanJPd+r92B53wVAC/ujfZw+CgJsON3ROFZ+Md7D2MI/+oA749//C91RYcOlaxYvvyd7NEZ5c8//3wNrxYAr098U17+RRDAm5ljMZnvR4NX92jQB3/fDXwQoPXziHcPclxOOP3FoYs1B2mLcaDpyak2gfuSWG0CaElD8CBDBUcPEqSoA8zQgSLtYvto8koHRdHideo8jHkUAIIkXmkic5b1Mn37g6z67KZgN0FqTY4BZ6IxW/TkW00ANWmZgBs0sxNmQOpZ9jKRNU0HnI9+jZys2BRsGyb4gV6mBhM5VGtgMoTPoEKEFgBtpzyvB0gkP48x8nnuYyAAr9ls+eXv3vwVAF6/ob+wzwOe1F0A3t2QaPB6vQ81wGu1WsPXf2P1qrbOju9BoiF/dn7spM9osqbfYq1BTY3vu973O+NZX/FDzRUtxSYjE6PY71UvbYx3TKOOtg65eK5Sdm/bLR++s1mefOJxWTh/HiUNIodEid+MNmZINChHVMxUtNZU19TIiRMnZdOHH0pMTKxMmZwnjy5+TBISEuXK5ctKh/a/WB+QPphVMEsWzJkvFquF7FO7xUqtR8gwwPADixKYYeTnF8izz25gHAGDF0ApAN6OjjZ56qn18tiSx7XKrYn7gkka9Hvx+cTEJDJ40VKINkEAS7VXr8m5M2fl5PFTcvPmTRmRPIIsEvyclJgkY0aPpqEcPov4B9bK0aNHZfvH2yU8Ipzat3PmzqGBG1rMdckbvNTAXOwAQGazSkRkOE2GkGRASxSANVolk5OHy9RpU+XxZUvJvkU8NFlMvHY4UX/44WYaq6C9HADv44sfY1Ubxne/+tWv6SgNNgwMTaZNnaY0UjUQCFqaOB6coeneajJJfHycREVHchEDVt6bbymAd0TKCFm+cjn/BdCsHL79in2oA7y6E+4dpiF3FkLvnXL88cDQB6eo7YL/m+8snJLfIAa/SexGm4SZQ6TkQIm35DAA3uKL7dDg/WoA3mesVusqjcF71GKxbH+IAF7jlInjVhkNhm+PycgalZ+Xl7h25QpLqMlscHd2ErwjixTPAwUDk1GcHi+1Xl97803p6OmRiKgomTNnLs1tOppbCG7iG/IGbKezmOVmQwNlR7BYHzV6lGx45hnJzMrkuC87dVr27N4jmzdtkbmzZsvsuXNl+uzZEhUeLu6uLqYnRqNZbCF2asR6Aj45fPgQdaSPFB2W6dOmy188+40+gPfESdm7fz8B4HWr15DNOjo3l+yvhps3ZdeePdSqvFpTTV3rdatXS3RouFggLeFyamNPmWzgut0+PwtFJUVFjElZmRny1Lp1EhMdLXawS3B+kMTqE75RxnHal4KLMZfA3g2ImwCvVbwGodHZwSNHaN4TGR7BmPPs0xskKTZOPD0OMeogpAaAQMsW+0aMRktigKzggLR2tMmZykrZtHUrHd/BtF08fxGlb8LCwxWwiXwMBTi0J4piq+GcTGFhlKZprKuVj7ZslpLSUhoozSwslHkLF8r2bVtl18fbpampScaMGkXjpqSEROoEIynH+AC46/d42XmBc9NbLxGDMG5C8Cx9Pmnv7pQ3fvtbOVJSImaLlZ0buGa0a+Mz2BcYj5S/gGnefxlKlZ8pI6PQ63HL2tVrpHBmvoxIShK/2y0uMIBDlVwEmbVcueEtpGkp89arBSpaVFT+pi0i+eD0llEt9+OCVuWF9OwwQYtPL4hqCxMyeAEman0wAXQzKI6MB0Q+ex/AW6QBvN0OJyQaXhqUaLi/5DAI4N1gMhu+VbCgMHvazGCA10Gg1G9Utp80ONTmn3pa+m8H+lZSmbyavX25k/47Bdb16RlClxHvJXFj/puU54DBSA3XkiPFsm/vASk7VS5rVq+WuXPmybgxY8UaZhOfUUlc8SxNBkqfoFB94eJFOXH8hBzYe0AmjJ0ghTMLZeL4SXKj9rr8/ndv03wVBVtIPsDEDDEIYw+AZI+jm51HyiStkXH5W9/6SxmXO1aiIqJpILZ33x5q7U6ZMlWeWb+BXUgwTES+d/XqVTl1qkx27twhzS1NMneuktJBsQhrM8SVpqZm6nFv3baNBe74+HjeKcRVSBugywiSVJBAgEFt1ZVqMo9ramrIFoZx2iOPTBe7HXMWRR3VEYnCNOS5YPoIneLI6EgZMmSIDImOkYsXL7DrCfkXWIRPrlxBBm9yykjVUq15p+zft09+9drr1GeHTvmKFSskPSODMjavvfqa7Nm5W7pbu+SRqdNk+bInNImbULL7GDsMKpftcfbwWsIjwyVuaBxNJx1Op1yuuiwfbP5Qdu/dRVPaWXNnS/bobDKw2fGE54l4ajbqS05lSttrsqSvrzXTKm2k6QVsFo0eaB05cID3pz/6aeBo0dEreZOmvR8/NGH7T18YBHjvFZkA8NbU1Nj+5V9/VtDR2fm9tta2yQrg/YGMHjNWHC60+6uuZ5UxfVVfQfqrZKvquIiKlfqp6YzPYMkGHYhUkgVEPzVGrBqbzOeI4eg4S5/BWq+8J70IVPzE2MfPei6FIpaOM+jAKPenzRHgQnjfostcYU6KRdy7VlUqCsR0ekknd2AyWudU0HbqTFR3OL64TvUqo2hq6/L4qhOI58SKk+rK1mU6dXkK5cuk1iYqdoGlrLOXsf4C7qUwJOUFo1TGcW+wD/y3Ms1V4K4uCaHu5yeBd5yvih94x+klsTvXXXcdZUFgt7r6L1eiQbGG7wR4dXyP14l4S4BXUxbA9j4fGbwawFu6asWKdzJzRpc9//y3NID3Vy+le1z+qa+83AvwxmQQ4LV+iskaywy97rufZnipJ+gq89cqdF/V3L2P4wanNHcNM/0pUv2Smb5D3Jng9C5YNN3aT6ROmpuxSoL0e6uAWV3rVk3OvoCj7mmQJm7Q9fW9ttQUvcOZ8I5zVi9O9RVE0fiE2Mydr09eXb+qk7aHIM0F7R5o5/hJ9oeGHN/Hc/msm9ynIesDH2ZAAK/N8svf/erzB3gbGxvtc+bM2QAN3vz8/N2LFi064Pf7Dz/MDN5egLej43sr12oavNOniCncIj0+hwTQiWvEq1cxg/ANwEBn5+rpIAPmHZzdPhbApy9jgiOA9trVizz6C4NzUmOiBBVC8BJEC25HS4cUHyiWLRs/EqvBRI1FJOpjxuZKRma62Ow2saD91mhi62917VUpKimWsjNnqAE7JW+qLHl8qeRk55BxWl9fLwf375cD+/YTdBmdM5pmSDDlQMszWH9oFwbDt/ToUZoqzVswX2OGPCJOt5N6mgB4wcSDKdlT65+Wxx57TDzQw6QbvE3KTp+myRj2k5CYIMuXL5fcMblkH6Pdp6WpVW7U3pB9e/bJqZOnpLWtlYkL2Lkz87EQeUSmTJ4sEZGR3L6hoYEMGchLdHR0SFRklKxcuVKmTc2TqPBI6i4hQamqviKXr1wieyUpKVFyRudIWkaaWGwWMnOVwdxeGZGaIlOmTiGIDPYekiCwf3E9169fl02bNktxcQlBmjkFc2T548tZWILB3MZ3NsrZs+ektbmFbe9zZs+RjIxMiYgIZzIAwKe27hq1dpHIjBgxUkaNzpHhI5LJst5/cJ+88dabYrGaySR+fPlSSUlNkbCIULZHgemHMan6iwDWYTGKYpzKHNQrRANOHmhR8skwFRzv7xzPWlHyawrwjho16mmz2QyA91Jqauoxi8Wy82EDeE1Gw3dys7JH5edNS1i9fLklxGgyuNo7JAAjK4CJNiulAMCgbWrvkAOHD8tLr7wiGZlZMmP6TDJaYW7j6OikXi+GBAABFBbAoLpeVycVlRWybcd2ShEAEC5AcSQ9XaouXyYjDBqRSLiHD0+WBQsXUssxdeRIApJ4TaMoc+t2o9TW1sqRw4fk3LkzlEzA2H96/XoyxCAHcfLUKU2Dt0g2PP20YpplZXHAAXQACHKkuFj27NtLh/np0x+RvMlTJD01VWKioyg1g5ykp7NTbt5skEuXr8ixklKa/IDNhbbdZUuXidViVnq8mkuzyWwRg8cr4vJQlxf3DjMFv8d9wI2BPIMLixibRXxGg3Q6emT/wYPyhz/8XiLCwiR31Cj5iw3fkMS4oeJxOJWhm9ZBBYAWixB2KGiSW2Dbe7BoMqvYe/TkScbdquqrkpmRJdk5OTJqdC4ZcXFD48kc1ot3Xq+b8ja3W1rl6tVqOVNeJuVlZYxzhYWzpHBWISUa9uzcSQOjhvp6ycnOlpUrVsiwhESJDA8XjxPnGBCL0UTddCTpYGNo1W9x+TwsCoRFRUvDrUYW5Lbv3Cm11+tkwvgJfMboUFDAq5Ln4lvNYOQ46ezqlHOV52iIebqsTBbMn8+iIJiAeFdYzCYeG+fg96Ct00OwiAsp6t6ZRfA8weRxOQikIZajEIZnbA0JFZPVwmfjdTjF73L3msJAPzUkKkJsoaGoWlKKg8+VbCDtuRhgT6qcuPsDvJXVVwQA76tvvdHc43C998tBgPe+c1Md4F28dPEGMxi8C/Jz8vIfGVIwt0Bj8DpYXAYDHWBKf4BXHUi30b5/kFdtqRYpd5bG9d9pMm/alXCxjg29ymiQ5mgmq3R2dEn1pWrZu2uvHNhzQOJioQs7moVsMG/xHlbtwupdeqX6ipyrOEOplWvXrlHTHzES/gQoSIPZu3f3Xjl17JQ0NTbJggULqcuPHAXAZEdXB83IoDu+Y+d2iR4SIzkoxqxcyRiLYsnmLZtl//79BFvzpubJsxu+IdFRUTQbQ0xAXD1z5izZsgCI5y+YT+PMyVOmqOK/38d4cfDgIdm+fQeNNKGfiRgYFhZOXfAF8xfI2NxciQIo2uOgj8GePXvlTPlZaahvkLy8afQ1GJ09hp0GuHqce+Otm3Ls2FFpbm0We1gI5aTYORUVRWD3g03vsziIub1y9WqZNGWyjBg5krkNwBMUllAkfOXlX0h4aBhZwk+vf1qys0ZJZFiE7N23l54PpYeLmWfOmzOPpr1paWkEYymt4HbJ0RNH5dLlS8zvMrIzKeODYpnT45aLly7I5q2bZR8YvGtXS8HsAknPVHkddXc1IIUGa/wO6hboN5r6rVjve14Eb9g3qu8f4DUFTOLqcgkA3mMAeCdO+yA+IeHjQYD33o9AY/Bav/c3f1fQ1t7+fFtr+4AA3gch7N37rAawhQI87vxA7yDSfggqKN+Bv/QGwz4MRY+Q3E7XrtWlB/Sj6PgK1g0aNNO7X50pG8RkV7/SdII1A2dVtNVmTC8IomNGQZAPiX06+KmDXH2lud6qC3VM1S7JCNbfE0GYVd9N6lszq8u8c9bpGBJ/r4HC+s713ymYSb032O3BU9T3E/SuufOFc+dz+mN/u+sQ6P/O++ILDurRKDlJFhV6AV4VCz8d4NVMnO8AeA+Xrli5/N0xY3LKvvvd717l1fz7K/+eYfQbp7z88qtrhyYOK/ynf/5hTEZW9qcDvL03TTPG+JS58rABvAOY8oObPmR34IsEeb8uAC9M1rq6up77UwN4Ozo6vvfklw7w6i/1voDfv/1DvYDUi1K13KiXHiuy+Hb55eLZi1Kyv1TKT56WllstkpGeTrB0/PgJZJHCGM3lcsu169fk/JULcqbinLS0t8nQxATJLyiQufPmSkRkBIN8V1eXnC0vl+OlR+Xk0eNiNVtk0YJFdD6GIUlHd4ecv3iBrXDNTc0EXJFQT83Lk6SkYdLV3Sm112tl+47tcuHSRenSAN4ljy2hbrbeNQAGLwDOA/sPSNKwJFnx5Ao6tScPV2Y+ji6HdLR20hn60IFDbAFEWzbAkKVPLCVjOAWatXa70sfr6ZGqqirZtXM3Fx0AQubOmStTJk2W1BEpYrVYqQVXVn5a4MR8q7GROm4z82dIaobSart56yZdrnfu3CVp6Wl0qn/ssUclPFzdGzDROru65MaNOjIaAXwNjR8qUyZOkUcXPkYWLnSnoM17tPSYnDh+XEZl58j4ceNl4sRJEhcfRzH/mtoauXTlkpw6fVJiYofItLw8GTdhHFsOgcvu3b+XAC/YJpBmeGLFE5KWnirhEWE0WSOgq4G7bFn0KZYLqt93Jid6QvXZA+kDA7yHStpKDhdfaG9t3/xVMHg1gHfl+PHjL6alpR2LjY3d9Q//8A+Oz35Hvtg96BINU8blrjaajd8Zm50zKn/qtIRVy5+whALg7ehU2rKQabBayPbscTnl7PnzcvBIEc3KFs5fKE8+8aRkpKVJZFi4+N0u1dkDgNftIlMB86eppVkuXr4s777/Hs28EpKSZOWaNTTxAkhbdrpM9h84SI1cxAeAqBMmKADQHhpKwK+jvV2uVlfJ+cpKuXzxAv87YehQtgWjHRdABfRasS+w5MHyffbZZykBA21b7ANzGKZtp8pOy9btH0t7Zyc1aKdNnSqjR+VI8ohkHg9jvOX2bampqpaz5Wcp4wJwFfN1ypQpMnHSREpXgJXhdboY+/AdYbNLODSIIQ0FVobPp+RSzCYy7FEmgWkbAV6DaADvfvn9739PyYMxOTny7PpnZFhCgvjc0JeDTAPwR9X5BLkFva0NowMyCwB4AaI73G5qfBcfPUrTte4eh4SGR0h6VpZk5mRLSno6JRFouOYLiNPRw3tYc61WqqquUNPY6XBKeFgYZS2gDz52bK7s3rlT9u3eIzfrb0h2ZqasWL5chicNk6iICHE5HGLw+8WKtk3oatKwRL1DcL1UUIYeeXg4n+2e3bvl0uXLlAFC5wHeISNHjgwCdzUCrohYbDZxgXV9q4HSEYj3AGQmTppEGQ8UFp1OB8tMANmjME60l5nSCfSJw9Ej3U7IUfgkOjxM7JobNjaEhEhXj4OyHi6fV6JCwyQiJKRX2gbdEm09XeJ0e/j7EJjEgTXdC/CCtakAXo0bBZxPY/CGCQDeIyeOu177zZstPW7nxl++Psjgvd+IFgzwUqJhQUH2tPy8WAC8Xkg0BDSJBgK8GihAyYSgDkbtYH0iVvc++r0B3j5WEvbWC/Bi8Q58IWAgixdGaZ2tnVJaVEppq5rqa2I2WmTC2PEycfxEFjWsFhtPCAzSMxXlcqrslFRdrWLLP7oc8gvyWQCGvnlrS4tcPH9Jdm3dJadPlEnKiBSZNHGSzJkzmx05AElPnTop5WfL5VzlWYKy09EdVVjIwg4AyI9osnZAamquMb5ueGYDGcCY72DLAVhGAXvT5k3MbebMm8MCzyPTpzMGofgNRj7i6+HDh+XM2bM00ATVHVJVkGWY8ch0zmfeR7/QVPfU6dNy7NhxOXK4iIawubnjZMK4Scz1cO43blyXK9WXpKzsNAvKMC6bPGWyjB4zhh0elecrFIP3fCV1htesXcPrGzFihOpCQFHIH5D9+w5QosHR7WCxD1Iy43LHS2pyKjuiKs6dky0fbhaX08UOBBSwIC2E+A/SAPTdDx05JNdvXCd7eNKUSTJt+iMSFxtH088zleWyZesWOXB4v6xZt0ZmzS6U9CwQHKx9bfBgCpJVjtbG/kIf9x5/A9nifgFejElTwCgmv1VMfpM4u1zyMwXwVk2dkPdBYvzQj3/yv35ycCDH/nPcFvnSlStXrD/+6f/J7+rqfL6ttWNyZGR0Ohm8ubnicILBq9ZSd2PwfuUA70Pz0PqjmcH//Wk/6+tcDQi+o6Byv/t7aG7Q1/JE7wR4lUyGkmi4X4BXafD++MUf3Sg6cqh01ZMr3x2Vm3W6F+B95ZVXMrxe79SXXnltbXxiYuE///MPo+8L4OXtUlXgu30NArxfy/H0Z3lSgwDvw/XYocGrM3i/OoD37vcsWANMV0ceEgAAIABJREFU1+zWhejBgFL6RgHxewPSfqtdGmsaZePb70rRoSKagSQlDiO7FGAvnJjRRgtzsJrrNWRuJaeOlOWrVrDFD9s4vC5qlYFx1Vh/Uy5WXpC33/qtXD5/SeKiY6mTmZmZITcab0r1tWo5f+k8FwTjJ0yQVatX0awM4v+tbS1SU3uNIM6FS4rBu/6p9fL40qVisZgVyzQgZLMcOHhQig4f4WJg9erVMjZ3LAFesk/cXvG6fTTfAIu35HCp2EJtkp2bI6tWr5YZM2fQgARal9orQm7dvk1QdeeOXbJ7z24y2aBLCSAKAG9PV7ecPVMurS1tEjckjsD2okcXEWA2mA3S0NQg773/vmzduk0yMjKocQfgmdIINBEwUQ8T7dCbP9zMdkgAXjjnGY/MkJnTZ0pWZhbB46IjR2Tjuxtp+BYSEirjxo2VxMQECQ0Pk4pzZ+VqzVVxedwEo554YhkXjdDvA3i7Z98eeeM3b/BnSDNAUw4sYwC8NDiA1INBa7GH8QD0OjXHV0VZ0hOpPhVovVZ+txRroOnXfTN4D5Z4Sg+VtBUfKr7Y2tq+adt721//sk3WRo0atd5isawYN27chfT09GPd3d17f/7znz80AO/E3FGrzSazAnin5SWseuIJS5jJbPB09xC406VX3D6vNLW2yIdbt8qxEyfl+o0b8o2nN8j61euomQ05AQta6zTMHwCa0iNUmdWtptvy4ebNUn7urNxsvCXf/u53ZcmypYwzYHSeOXtO/vCHP1A7e0hsrKSmplJLcUhcHOcWHNnBUqs8d46gwrDEBJk/dx6ZbChgAFTEvIEWJMwZob0NgHfevHkEBvEFBhr0YMEo3nfwALVgT5w+LSkjR9AQMS0jg2x6xEGAutev1siVi5fo/D5h3Dh59PEl1J0E8ECdWI9H6q5dl/rrdXKz7oakp6RKekqKxMXEKtDT7el1Z4aUgs+gvgHwAuxt7eygHva7774jUWHhMjo7R9atWS3JScMoewCAmDJWZEYoIgL0jXGL6RhNneOA0pOEi7TBIGVnz1ICYe/Bg3K1tlbM9hCCvBk52bw2G0DOgBDcbb59W6qrq9n6DbZsdlYWgaP58+YS8I6PjZMd27fLvj27pfFmg2RnZlCzGHI2YNfpAC9ZtJrgD82mBe3OAQlYzdRsBsiLToo3fv1rHj8jLV3WrFotqSkpEhoaRmZsn5adaranbh7csUNCZPfuXTS3bO/qkIysLPnmX35LOjo75PKVK2I0BCQuZoiMzsyU8NBQFgxtIaF8L1ytqpK62uvUcx8/cYIMGzZcwvDsLBZxul1ytvwMuyVQjJw4fjyLjNQBtVh4ntB6RrEO5wsmJToywKpWshQwUDGStakDvB6/iJkavGFy/mq1FJ087nrtrTdbHE7Xxl+8/utBiYb7TN/uB+D1QYNXA9H0t5ASmtJZURr7Kuhtdbelfv/Coq63q3PA+t51GnCnSTSo0KYxssjOUgCv+OCdZhKbySbVF6vk1PFTsm3zNjl/7gI9DsaMypXxYydQagHFdhjInr94Xi5XX5aQULtMmjpJ1q1fJ1k52ew8cri7GbecDre89/Z7sn3TdmlraZOEhAQCnZASgCTU8ZPHKa0Aw9vlTz7JLgjkGPYQFEqclG5ATARTF+Zo1OCNVxq8uA7EAWjpfrT1I6lvuCn5+TNl9tw5Ujh7lgR8KFapBTuAYBRrUKiGeRri0IL582TFiic5f6D3293VKWE2FFRCpKa2lp1I77y7kcxmq9UuWVk5MmzYMDJ9KyrO0hwO0gg5OVmydNnjkjtuLDuKUKw/f+G87N61U8rOlInD2SPr1q3j+dMHQqOKITSW4BjvvCPnKy5IZ3uXjBkzmtJVeD8A0O1s75APNn7A9wsK9chL0dkRGx8nra3IKWtIGADbecGCBfLIzOnMnWIiYqSto01KTpfKlm2b5fCRg7Jm3VqZM3e2jB6TI7YQGwFe5tCaHikkrpSQyxf3NRCAFzHKPAjwfqaHcU+AFxIN6nU9CPB+pjs9+OGH8Q78MYCXa0K29iltZiXRAPKIYlGj4B/weTSA98UbxUcOHV2xcsW7mZlpp7///e9XM9YB4PV4PHkvv/r6mviELw7g/QTN/WF8GoPnPHgH+t2BgTB4rVbbq2/9+jVo8Po+Tw3eysrKkDVr1mwAg7egoGDPwoUL9/+pSDR8MQDvwIexDuz2LWS0tkMsUtj+G6QprTF7Pd0ecbY55eTRk3Lh3AVprG+Qro4utk1HR0ZxQQwTJSS4aFlLTE6S9KwMmTB1MvVzw8JDtaRHgRTO7h5pbWqW4sNH5ELFBWlubO41KAOwCBZLaFiIpKdnSHZ2DlkdYKdCbgdJPhgZu3bvkivVVVzcLH18KVsaAcbqum6nTp2W4ydPSPnp09Tn1Fu1E4YmUMoBDBNoDx8/dkKOHT0mpcWl1PnMGZOjWsTHje3V/aYggckoPd09UnvtulRWVMq5inO8DoDFuiu0zraDk3xmeiZB1azsLAmNDGMbYEt7C9vHsdAC6Dx50mRZuHARFxVK58nINkQs6MDQLS0uobkTnlV6aroUFhbSVA0svOu1tdTra2y8xdZzpb8Ll1XFvLbabTJs+HAZPWa0TJo0gUZreA5Y/6IVEaYrLo9LhiYNpdEbgF7cc4K50KsEEIUFrNFA4zUF8OqL5uAWqIGPwYF+4lM1ePsA3gutYPC+u+01p9PpyM3NdQ/0GA+6/ejRo5+yWCxPjh079nx6evrx7u7u/Q8jwJubrUk0PLHMEmGxGnw9DqXQAdDWapUuRw8X/pu3bpNr169LeESkLF6wWGbnF7JVPwB2qTZGqMMKdhX0xwBKQnqku4uA2enycqm8cIEgBPR2oWcN06/bTS1kcV2+fIVGg2DbglEKuRUsmlA8QXIIQ66UEcmSlpJCPdyRI0bQRBFzsLmlWS5Unqe0C4DepUuXklk2YuQIMmnB6vTAvKujnWzXc5WVPBd0BeD3kC/R3ZTBxjf6A2I3WwlcoPU4Z1QOtS3BugMzGYzVy5cuy/mKCjlXfkbGjsklEJyWmi5hNjvb/vWFuK7TCsM0o1UBvO1dnQRm4EAfERpOcHjxggU0YwJYpTR3/YStNItoarvRlIhyBpwZyJLJmPUFRBqbm6T2Rr1UXLwgdTcbpNvlINiK5wCXbNwn7AtyBki07bZQFphCQuwyLClJUkaMkOzsLElKSGDh7sD+fVJcVCTtLa2SNjJF5s6ZzfuN4pfb0QMqLM3VdOkI5V8QEC/aEi1m8RmFLNgjRUXywQfvU98cwP38OXNlaFw8P+eBwR0LXEpaAf/iXCELEhIVKadOnhSYKF29fk3iExJk7fqn+KwrKisJ/MfHDpF5BYUSHRFFNi+6PppbWggcVV+pIpgN07j0tDQyFq0hIeJwu6To4CGprqqS9o52mTkjXyZPntTnBi4G2bFrp1RWVvC5AgxKT0/j88BKnrIAbMvXNHhxfwHwQoM3HABvlRSdPOF6/a03WyDR8Itf/fo/BzV47y/KBgG8z5jMRko0BDN4u4IYvOpNpBkjBgG8wUXF/kXHTz8LJTyk1BoVPHenNJwa2yQEEc3TAV4l7MCcigCvUawGi3S0dsitG41SfvqMXLlYRW1eZ7eTWvrQvkXehPc+OmQAzGZkZUjuuDEyaSqkoSLEYjOL2+emRjXmbWXZeTl76hxzJoxpxKvQsFCy2WEWBr3/xGGJMmnyZMaqsAhIP8FfJEBjV4CbkMiCrv/iRxcrk7XIKM43FDrOV1RSn/9W822ZPGUSWfyTp04VH0wo6ZdiYq5RX39TPvpoi1RWVPCaCwsLZNGihZzPIXY7tXLNRrOYDGbqe1+/XiflLKbckMaG29LdrTwLEEMhFYO4DlOz7JxMzsHY+FgaclqtNqmqrpKDh/bTnBc6w/BSgFkuGMC6YTdy1qtXa+TkyZP0VLhafZXXBC3eaVMfYYcTOg4qz1bKpUuXpLqqmsU5aBejS4D+MVYLOy1QjAf7eWTqSHZM4Rzxvjh74ZwcPHxATp4+KYsWL6R/QnpGmlihw64DvBgX9C5Q0iFfzldfiaLviH3OUzT9/BSAd8rEqR8mxSVsG2Tw3vtJ9QG8P83v7nZ8r7WlfUpkZEwfg/ceAO+9jzC4xeAdeNjvgC7RcCeD9/4B3ibvj198sb74SFHpylXLNmZkZJy6E+D1+/Ne/sUra+MTkgq+EAYvgvYXSaN82J/v4Pk/tHfgfgHe6JiIszar/ZdfBsALDV6fz3foT0GD9+sC8OqLljsAXs1YRpdnMHKZ07e4MXqNYvQYpeV2izQ1NMnNunqpunyFOrNoj8OiB99oB0xOHSGjc0fTwTg6PlZpuPrcXIxgFQRHdwAW0E2ru1YrNVeuyqXKi3Kjrp5MCujHJackExyFWQdYV2aLqdfVHkAmGBVHjhyRGzduCKBHMFsnTZyonDpJ4AnI5aorcunSZam6coWtiGBsQN8T4Cv0ItHqbLNYpbrqqly8iBbBMi6U0jPSZeKkyQRg4VoNlhy+oLGLn7u7umk+h7bJ2mvXpObqVTJCsE8sbrIyM7mwAEgSEzOEoGnABLMmD0FwaICeOXuG7JnsrGyZmjeNoAIWerznGshee61WLpy/IKWlpdLa2kZA5ZG8aTJxwkSJGxLL492+fZst53XXr5OBAwYjjpE8fBhZi6Nzx7DtHAsVXcYKsgwXL1+U4tJiXl/0kGjJeyRP4hOHku1D0zysUjUnWQAwXoJ1ykDpTnXCvqbW4AX13eQWghlR98OkCt7ffQK8mz56d9vrXzbAm5OTs9xmsz06duzYS5mZmWVGo7HkhRdeUG5dX+MvXaKhj8GbPWomNHgJ8NoM/h4HwSzMKbPdRjASAO++g4ekq6dHsrNyaBoEdqMPixuvR4G8NE5Q44SsVYCyVitB0QuXL0nF+fNy9tw5Sq6AnR8/dCgZqAAhwWaDwc2N+noyJzH+lUGFj+M9MSFBsjIyZdyYMTJyRLKE2K3U7QWADAkFGBuCoYZF/DVoTeZNI9AB8ADb4avb0UMwF8UUtOVCFxvMrdq6OsYfnDMAAwAjcGTPTssgsxZmimiXRrGjs6ebLF58AeBFezRkUwDuTpk8VcaNHS+RoWHi7u7SICd1P9imCVDIYuZ8ggbvxUuXCEyE2UPINJsyaaIMiY5mfFJgrDIx6zWmMJuVBAKejWbYQQDX7xePzw8CIbV+m9vapbmtjexUXBtY0jBdBGiOz0JDGIxeAJdgw0FqBzIX0LCMjAgn0xXgxskTJ8h0dXR38/wmTZwgsbFqW+gEU3eXxpxKG1g3wAXYDIDXLQGC+2jpRtcBmNnqGebyWHhuXo8qTmGsIRbi2w0AGhrOERFy7VoNuxIuXblMw7YFixdK461bcvbcWd7/uJgYWbXsCRr9waQTwBli4bmKCuoLd3Z0siUbMTEsJFRsYWHi8LilaP8BuVpdzYLCjBkzyF7GewqsRABAe/buofYnpCQQz/FuELCqewFeaNeDwatYWwB4TTabWMJCNQbvCddrv32zxTEI8A4oEn5eAO9A30m9IK32luuvuKhkGoONijQ3H11/EAeEVIMf0h2QaREJuP3SfLtFGuoapKa6hgxT5AvhYeG9Jj/xQ+P4nh4/aYKMSBkpUTGRNO4CuKuOCVpgQJxdbmm91Srlp8o47hHr8M7GOxy6vqlpqSxCgJUKZi+KtfQksJoplQA2bPPtJuY2kGmIjo6hfi7mW9Ot24yZp8tPM05k5WQxdmZmZ4vXjWKQ8HxRiOnu6iFgXF1dxU4GmNdCusZmtfC/lUkhCiHImyzi9iA2d0pNTa1cvnRFKisvSHNzC3M1dB2NGJEsOTnZLMQlJg5V7vZGg4TYQqWuvk5OnD4u1VerKfuTn59PZjKkqwDQIkaaTGYWAJubm+XUydNSWXGeMhPQPsbcnTplioxMHsmCfNOtJrl546acP1/JLid0lkTHRFPTF/c+NT2NGr72UDvX+jDBQ/yCdAMkMKDROyVvMrWUAaaja4wALyRqqHOmqfH2l8Ec0AwYyMafDeBNTBj68b+98G8HBnLEP8dtdYD3Jz//+cyOju7vtbS0T42OGgR4/xzHwuA1f9od+JwA3sNFR1esWroxJyfn1HPPPVfVx+AdBHgHx97gHXigO3A/AO+VKxdvxMREnrHaba/+/euvb50i4v28GLz79+83JyUlhaxcufKZrq6uvyosLNw3f/78A11dXYd+8IMfdDzQRX3FH/qiJBrubJIf2EUyCaXebh+IG9xQFszw5Z7RSuE3idFvEoPXQH05p2agUV93Q/xo39OcxSPgfhwXR9AGC4yAGVqMynTCB11XzekcGpUAkbs7OqWno0u6O7ul+XaztLW100E5JiZahsQpFgdaeMlYA1ikMUmhmwhwt6u7i4uB5OEjaIAEfVqa1BmNZJq0tLbK7Vu3yOhKSkykYRpAWNUeYiQbsKOjk5IKYAUDKIoZEqMAjPAwpUOsL1a01SLdVdGa6zNIS1uT3GpqlLrrN7hYgYkcjhM7ZAiZYgAaTBYTGR0AhiCZ0NjYSPAB4AkWWNAVxvkGs1HQkt7d3U1gFyZzju4egmSJQxMJxNitmllSIECHZ1wDmDldnYqJCEA3Li6WLZAArWFUpbvTolXmdtNtylwAOA8JCxEsMMEEAvtaAbxYpfa1oAKkI8hK9Qs1fgCQPZjr80DHq8ZT/DSTNaXBex4SDV8FwDt69OjJZrN5/Lhx426lpqbWpqSkXHzuuec8A7vKL3/rXoB3XO5qi9n0nXFZ2aNm5OUlrln2hDnEYDR4OrtYAMFCG/Oux+WSzp4uskIRf4YmJJIxGW4PEwuMtcAedzs5RvAZTEwd0MSCH2ADwNWmlhapb2xg8SM2DuM0nu1bGMfKodlP9i4c2xsaGlXrq+ZcjHgATcS4ITESFmITNzR/jWDdWnpZqZAsAUjc1tbKfUdDZzI8jMAqYhWY9BzD2vnhvGqvXyfj0+lyKANBg1GsZjN1hROGxBNwRUs1tFzxeRo7oSjj88vtpltSUVEhxUUlkpKcTHbqlCl5lFxwdnQoJhsKT9ojhowCC10G3BMfY8GN+htknkaGR8iwYUlit9k0v03IABAzYOwEM1/X4CXog/0idkASAaxZFM+g+WuxiNvnF5fXKy63WxqbmuTW7SYCJOgQwEVC6sEOln/SMMZbANa6hi1OEbEROqE36+uk8eZNdmvA2Gx4UpKEQgrBYhGPC50QfjHBPV4zDoG5HNjE6L8DwOs1CAsCeCa3b91msS0mKppu99QW1sxHlLmaxorEvUKRgFq+QoClta2NWs7Q5k3PyiQwD+M+sHuhX7xi6TIZNjSRoDFiHaRtwDRsb2sjGxia54i3OKbZZiUgfu1qjbS1tojb7SHoBWYydNjZReFwsh29tbVVhg6NpykUgCAAvGBWA9bFOwwM3mCA1wjTUQC81VVy5ORx16tvvtnS43LCZG2QwXufYe7zBHjv85C9m+mF7+DPBcs29Ad4lWO45jbPYgzGBF6URoGpFX72urzidrjF0eNkPoJ5YDKaNakVn4RHRsiQITEyLGm42MPs4vS5kGQwjkKXHzEQOY/Rb6QcTltzK/MlSKvgHQ5ZpoSkRBavwbr3GXwsfCPmoaCLbQB4AgCFBi3kVSCRYERs0goqLoeTUiYo4jmcDuZBQ2JjJCY2RjzUA1cAL2IjCjJg/HZ0tLNQFB0dxXmN86UGO+VkVP4AgBf3B5/p7nZIR3uXNDTcYtEFprSxsdESHx9L3dvQUKWBjbmPvE7lcW1yvb6Ohm4mk1FihgyhmWyoPVRjU6tcVpfHqG9okFu3GqW1pVXs9hCJjxvKDi50miGWQprL6XCxaHT79i3mZIjt8CqIjIqSyKhIdpXgHPDeQ+4K2SqYhtY33JDG240yfMRwiY2LZfFeB3SZpQQl5rrR0EDH38C3HwR4B37PBv6J/gAvGLxRUTEZvRq8gwzegd/UwU/8id2BPwmA90/smQxezuAdCHaI1B0ftXbbELtNmm43yL//x7/LlwnwFhQU7F+4cOEBi8VycMOGDQ8twBsfHx++ZPnCVW0dHd9bsXZFav7s/NhJM6aIOcwi3T6HBIBNGNHSpVpuCVBqmuC9uoaaQji8u3W1cGypGdYPaPzS0RPH0AC6YCavwjBxBI2pqTUsGPwGArwWo6WXmeLo6WGSDtBER2CsIXaxh4YQjATzweX38F8sMpAkkxkKNqzBTCMir8tNJi/gXjBjIYEAIyCb3S5W6EqSkauZ9pDE4qfZExc8DqcCdA1+CQkNJ2DqYbufAm/xN7QKYp9YxISFhhLAxc9kJmLxg8UKWiQ9ShYBTBCr3S5GExYYAE8MvWwUsLqIOxhNYjVaxGIwU9sObYPtbe1crKGdHO7yNivaypWkgdIw9ZMFS1Mkt4eLDDw8nA/AZy4ScX0+HxdQWNTh87iGrs4ussmwTYgthPvGIgrmV2gnx+dw/tgOixAsSrAAAmBD4Djg535w3bguLPqcLidBEyz81LeZ32CvAYjHZ3rZhrjf2phRGM7XDOA9XNJWcuirA3gzMzOTw8LCho0ZM6Z7xIgRrVevXm3cuHGjGuhf469gkzWT2fSdsdmjRs3My0tcvWyZ2R4Qg6utg0Aexprb5RRvwEdmqAtj1Gji4tksRn5jHkGDNwDwFLICbFU1qfkDk3kYhGHOgdHp9bB4gb+jABIWHk7AEwxftuhrmr0AFHu6HZyf2IeuiwptVCvmMAzLXAoUxnxRbdPKTQG/h8QC5iP+BmCAIJw/oBkFAqfzU48Xbbmd3d0EmBGj9MZsgNY2s0VCzTaCmWCmuQHwCliyfgK8Hr9fmlqaKKNSXFRMLV/IOUyaOFkiQsMI8AIoBftfUyCTQMDAeMBIb8C5uqS7p4vzGWCJPm+VY4tqPwd4yrgNuQatLZz/rblGB7T7jBCF8zJA/5dkQnX/YSYGkJWayARfwHozkn0WoTEJddkHSr1o3QRosXY5HfxGsQvSMNSw1WQU0I1BIz4ac6rOCcQwoDNGsJRNRkHJDS70AFl9bg/jF+4nxgy3B0CsgeD4HAtdPgDVJoIsiD0ev5LWcLigoWyR6LhYtm6Xl5WR2Qsg/vFFj0rysGHUFEUBD9I5KAB6vGoqApzGGGKruTYe8G7AOwLHDAVjOQSx30Q2HooHKBZg/CFGW60Wnjc0ePW3MBr6CfAyRgpBdqPNJmYN4C06cdz16m/eaOl2uTb+8teDJmv3Gw77AN6Fz5jN5r8o6CfRoJus6UZWwRINqpTy4PqnfwzgxfkraRT1pUgRaozq5rVg7nLWQkLaAAs+5BtKnxfjpadb5TmY79TShhGj1cJCbIg9BB8Sp9fFGMFCixVjVijToOv8QssXQC0KYZhGFquZIDEkDRAPwfxFoZb5k5YkIr9B7gFWMXIrxHbMadRyOR/QBeD1MZ/BXMM2MBDT5aNwfYhjyE8w4JF/oRCCQpHKl7SCMK9SzyR1IgEKOVj8Y34LGcBOl5t5SVhoCL9xPOwDx+aN0fxcEcuRqyA20g8BHU4o0iDOaWUzxHzkkCimIY7jG4A1ztduC6GGO94D+Du+UZiBXnFXTxefIa4R9x/vCxR4mI0jNunq2loBq7O7k0VOSGFge6NZi+VaBbKPHMEhoN2F+x31D7rdAwO8V6ZMnLppUKLh/u77Zwd4vzRK9/1d0OBWg3fg874DzFe19XqQyRrflfelwatJNJDBu3xjTk7m3Ri8v/ziNHg/7xsyuL/BO/A1uQN9DF7FyKTGHNqk7gLwhthtr/7jf//v2zZu3Oh94YUX+jLez3At/Rm8s2fPPohvu92+72EGeENCQiLWfmP1yra21u+tWNMH8JruAfAqkFcLmF8CwNuXkmstZjodQSEFdF6nI69BA3oBxuC8tPZEsu+wmQTE6XGJy+sWT8CjgBk7GFOKwauAVbXw8Xk8TMxtFhuBXiwYjCYk8YrZhcU3gAGdZYLkWyX+RoLE2J8ngDZG7dhBx9AN47igxzGDWgf93K5PsUwxTcC0I1wlPe4e8Qa8BGCV/KXWcqgxV7EYwjcAD7LzNJdp3SgIQAyAARyT2p/4H4FWn1jNVl6vF/8D4KuBtzgQF1w688UMYEjZxijsBNehmM9k2KreTU0n2EjwnffMq+QwcP04B7KQexd7uK8ApxTwrFgnMGrSGLs6awXXq0kRKYaSWjAbguSJsIz7WjB4v2KAd8qUKaEmkylkzJgxvtTUVPcPf/hDx+fV1fAZwuk9P9oL8E7MXW0yKoA3f6oyWbN5/QZna5uEhUew9d7t7FFjBnIIISEMBx6ni+7cYKhhHmM0QDvb73ERIAQQR01pjC8a0BhoPkWwVdOLBuBKwASLdpORbFMdSAQr12KysPCCz8NIkICgxyNeSKf4VDzB/LJYrL2sMYx77IPggxnngAKIIlQTVMY5Qgfc6VKgsMkotrBwBex53ZRo4FzDB6B96UCM6tMi9ohfHG6nmG02Fpuu19+Q8jNnpKioSHJHj5YJ48fTSCnMbhdnZ6dYTbgOACNK3YvGldp8w3zG8QHQKuA1oIEuMKEAe1ex5lUs0+e7Bhyg2AXgx6+uAYUnArsoDFGuAZHYQKBUge2qkMN45u+LqQBpqUepxSGapCFmIB77/WIH+IGCHVmKPmr36rHTgGNrhTKljBMQMHjB3sVYwXngfvoRszUWNmOWFkdxHMQoHQQnK9rjITiL8+Y34rb2XgHggnFljQiXM+XlcrSkWOpv3JDYqBiZVzhbkpOHS1R0NMcjgWYRbg9Ws5da6YivGhhnQOu6lfvno+a4UoU0fRuwhRm/AU57ce0K0MKcALTDGHgPgPf1t95o7na63vvFIMB7z5ikb6ADvEuWLnzGYDF9s3B+wai8/LzYgrkF4rMG5I8BvFxgsvjxYG4pAwV4WWD1KjCVRVSDiQAoC0ga6KjmsirK6nq6dqud73d8oSvXxpWiAAAgAElEQVRA7/DB/EQnDeSTULBGEQosWKvRLD63l2MQcbW3wKuBkPg8irv4VsVcxATFQsW+mIsYzSxOs4MARWe3l/GXhTXtu3duk0Gvngi7FrQiHX6Jcc/CGeOS6s6CpIS6fgW26nmFyj8Q20xiNdvEYrKpfWlFY1VRw/PC75ADKtYsztGEgjSPjyKQuh4UyhlDSPJXUDI6F9jpgQKexkqG8aPKl0yq8O1F94OZXSl2C4znXDweckrqo4OVz4K4yjtJdEBnisYkxv6QE3q0XAoMawpXBdQ916W1kNuqbOnL0eBVdyI4e8fPf1yD96c/+mngeNHRK1Mn5H2YGD/040EN3nuHps8M8EJ8f/Br8A78id8BpUL24Bq8L/7oxZslR44cfXLl8o2jRmWd7JVo+M///M9Mn0jeK798bfXQhMSCf/rnH8ZkZGVbYMyDhTXXEVp1lcn+HfFX58V98u7rMMuf+HMZvLw/8zswEIDXbg157f/9f/5+6+cN8I4dOzZk1qxZG3p6er47a9aswwsWLDjgdDr3Pffcc+0P4+OBREMwwPvkmidT82cXxE6eMVlMYdZ7MHgVe0vBaIqJ9XkwePVUUO21r6rcn/PS24pPREAjbvr0lmEwKMxcmMMwRNep7TUSwkegSwZQ0+8RT8ArIRa1oCErgsm4Mg+CviRAItXK3MfaUuwS1fZGcy+t7RuJuA524sQAnlIuQGN7KYapzqhRbGS1+MKiQwdr+xb62Lfuxqz2Y9SMxvw0PuH9Yr4c1IKnvTssaG80gLOjXN8B2DLRV0t/pUPaay+nGCFYlNA1VNMpxTX2Mo40gh0XNzgXSlPgqavFjDKQE7ZM6kxlxXI2UtuYCz+wcPm+62P78SI0gzT8jfILJnxOu5DeR6wA316DkH4sFK0LWxs1d46fL2p+6ncHzCOj3yAGv0nsRpuEmUOk5ECJtyQI4N323vZf9fT09HyZJmtz5swx19TUmPPy8vy5ubn+F154QYkpf82/PsHgzcrJyc/LSwTAGyZGg6e9k633ZGeZ1GKfMYjsR4AoQjY/QF4fTAvBsrWaJQDglSxfoHqK/c31PcecWbEdtbEJ9FKPHfiZ4IJm7IZYgG9lDKYW0PqIw7jFtiwIccybNdBQzWX8nsChBYw2AwFnBSgQS2YBiexQDWg2ASDGfFRJIucRiW84ceAJHi9QBDKQYRrmBhhAozS/3Lh5U6prrsrly5clOyuL30lDExkb3Q6HmFmMUkUgRUwzKECXOSjPqBdI6S0kaXIovHH8WV2Xekdrc1QDcHEtqtuAwpXMdZVhnJmgLgtHmkZ6nwmlJsOiHZ9nQ+BXBSDEFMIEAEw0qRYALAiEiDO8RxqQpuAe/cYKC3XUGTYZqQfMdxY/GuDfKMmgSUDwGDrgSyNLE58BQCxGJjD1cM8JIuH/MR5NYg6xy+VLl2ii1t3VJUOiY2TS+An8FyxcLwAavKu0+8IxAWagfm1aIOM9ZVu5KgrooLAyz9IlIxTgrVQ9cK3aWoFjVbESOS8ADIHNDJO1MGWyVkyTtTeauxzOQYB3APHwYQJ4OfrJykdRVIG6mOV6LOMrVpPEQo6jik8+xernnNLgQEoBqAxKl8UBeIiuIr7j1SDr+9aMX9VcxNhUnUIAIPX3NFnAZFSpYi6+kK/oOSDyrt6oqucAuhyTFr8VOVXFRhTtldQT5CVUUQoxVBWhVK4SlGqo4+g5DSQrALiyMK8FHJ35D7DZ3yevpQrKKmDiX+ZA+rb6xWm+EWozDTzTiuMaiVtJqODa2faF81PzGL9HPkhSAnMsJb2DIhm++IwIQgP8RlxSMYJPh/dHXSex/CCiAOOGfvA+Eu8ARv7AN30QgPdnP/qZ/1hRaVXexGkfJMTFbx8EeO9935EvVVZWWn76f/4zv8fR81xrc9vUAUk0DAK8977Jg1s89HfgCwV4RSTvJQK8CQX/9D9+GJORmTMI8D70Q2bwAr6MOzAggDc05LX/+Y//uC0zM9NjMAB6+exfYPAmJyeHrlix4pnOzs6/mj179uF58+YdDA0N3bN27dqHHuBtb2t9bvnqJ1ML5hbETpo+2fBJgFdBuEqiQUvaNRavAgs/P4A3+GndjbHS/+/aioDJPBbqOhsFrAYym7gwUUYz+AaTTzFEhWy3HpdDwu3hbHH1BbxKBsDnFwsYs1izkMVlJbuVwDBNg3xkYBC40BJ+P5gxfsVKVSCEAjzILtQ1PzVmKxnDlGJQiXwfwKuqewQy/Wg7VK70bAUnCKWxkrUFPRcYGlONCxb+rKqUAGHJETGYeW/Q4s1FFNrGjRbFnvF7FKqk3nx9TBMzFh9Y8KiFGYGPoPYWPhdNdxgfZXukBrqgfR3rClwTJSfYRu8iIAZmEBgoALnQgs37pGlbEnDWWWzaooyANKUowL5W7Bhe5106ytTa6o5GxKASwWePAXfbwwAA3s3b3tv+empqao/BYFCI4+DXp96BYA1eq8n4nVwCvDRZs0aaLAZ/V7f4XC7VAhxq69XAhkwB2bgm6//P3nvA2VEc+eM94YXNyhIgiZVQXCGQhBJKqwDGhxGWVuFs8NmHsRE2Bvt8d5+73x1hwT6EMT4bMEEgzBlHJDBgm+BwBgUUEGDOAROEEEkBSZt3374wM/9/VXXP9MybF3bZlbRSP1vs7ryeDt/urq76dnU1n78QlzuF4wbiTSNpCRs44pi0iM3qhmogQgPkA3r4YkgHfrkgeJryY884XZDvJS9fPKLM5xZsYgAJAh6itPnByQ/0BDaZDQRvmjx4iRzheWAICfJ4hYvjyHs1RYQvj/cqFFQ4AIzxJMFjPp1BkhdlExAZkBziyzIb49sePnIY48OOHD4CY1vChWkg1yAEjdjsAbKYQqsAuUwXTgJpjMSnNN8o1jXNSSR/+JFwJCtBpuIz8ibFUAhw4oGmJRG8GQu9dzGUi26QRy94ykL8Xh6LG4C1rDTKCA02qAAPuFwM5DhcjBQhuYQygctRwoJwpjARxAhhsdSB9D2Xv9hvnEDBWLp8Uw9lKWwGoJchyXeIK0ohbTwvJ/TI44SuIFaEHAMc9h84gLGLId+qigp2+oiRGLsYL4UEj22Uj3ThkwhvAWMGySleV3HcHt6hY/acEANvQQitY1FoEfJy1NCbEkI0UPgMvmsBBC/KaYelYQ6UEMH72tt72LaXgeB96Eh7svORux948O5EInHg/PPP75O6zNEUpb4QDTk9eOmUCYWUojFIh/Z7z4MXh3YgRAPOH2YiQQgnlmhu0KyHtHhRIsoomPsmbWCgXsInLaz73HuWPEnheyA7SQaQ/kOX05r81BRugODOt7cRAfoByCfYTKc9bq5DYQibKMUe5+Mbv2cOym8kfPkGEEptTtJCuTiHIR2QsnDJWzqJ8wJOLmE93ZMScFIJNpZpIw3lMZKd4tJb3PHnu0gUUIN0HZD3JDTgIl74gMc8CRRxeS+/vIwPQBHCB3ueh80CXcs9acTnO56mwhqQLgY/gfwGPc/O2BjSC+QDbhwJb2JJhIE+B3ot7Zvx2OB8bQKnBSgfSWIe6sxd7ziRfnS2v1H75cjILhr5PXiB4N25dcfu6VNnPjZ40OCnv/uNb286mvO7L5YlCN7v3nnPnPb2tjUNR5pmKIK3L/akqnNvItBzBG/dxgkTRvs9eIngvQ88eOf+53U3DCCCNxbuwSsfoxDHx0Ja7jN0xSLVmwipvBUCxwCBrhC8ZaUl6/+zhwlex3HMhoaG0traWiR4Fy5c+PzChQtB8fjdZZdd1nQMIPnIRcoevN0jeIlOA08L9HwjOtOVXCKMQ1crWojUFfkJKg9j34I3A/cGAYKXjBcgXYAIMcibFzwxwN9KWFzoFUbH8ehIGz8KB15tYBaBgs/zIkOcPNzQEOdH7OBJ2qLjdBi6gf9PkKNIfgPxIiJbohcHXUok8qTjc2TEk+HPPXPhiLdGBn8KSGcKlsf9b+lMNZHN3IOEE7XC60UYTFhX9OaCU91gnMGRQjpajHUQBg96ilFoBjpCSaEUBIkgvMnQcxcvl/K89+g4IieDuGEjEyvkMcTjJ3OSFjyGkNTFY4VE2kDd0dsYjEi8C4t7snASDOUAJ7Al32IcEp6/DxHrR+uDRnxhD15F8HahQ3yXrBn65WeOQQ/eoSsvvjhWFYlodnsHc5Aos5kGnuzcRkeCF4lWiGcYwTmM5Cd6WBIRBkMIjH8kJXncUwxbgsfmycscvVX5xWGQjuLowhDmnmFAHgCpAUfs+SYGeuLiEWUeeiAeJULZslgykcAhGS0rJY8z8MjE0AwaMyCOJcgh/i7WC0kKC9OJy8oYHOWHzZFUisdbZcxOZZgejTEWjTCrM4FxhjUgmCHGrK6xjs4E/kt0Jll5WSnGtjSBqIbpmM5wgpc2hjCMBZC7KH80xJfkI/d65Z6vrkcuhoIB0hWwBK9YIGPo9APiiyQphBDgGz6IIcg5IpTIK5rH0Bax9XWNmRE6Qo0ezHBJpvAYRo8+8trG+nFZimQLD3mAR7mRuCGyWZyWwDpzd0I6eUHx0tFDDp1x4Vi5Tl686MlrY7/iEekMPUMZA/ljbHEiu9Jp8BqEZxCygUJQQHxciGeOJ/MyFBsYLlfDPkb5y8uDfDixTFODb7Rxr0nhQYkhRPhlfkjacPJZEOwo/3nd3Cj4EsFLXupArrFwgjfRufHuBx+8RxG8xQkoIHjff//96CeWfvxSM2Z8bt6SeROzQzQECV44n0njVw7R0JVViqgyWtvEe8FndKEsH03cY1PMMTptQ7oGxtjFhZ8udkSPUIw3DaESDH7ZI3nUyptaFKohyaKwgYYb3kD4ktcvhGmATeU0Jxg9r36+r4JlwaWHcLKINo6pSTBqaVMC5q7QS5CMxk0cSEcnnfAZyBDYBMLwTRYSvPAMNqsxvBZuHJHcQr2Qb0iBJyxgL0InIPmIrsd+T3ehIBIRTjt5RGrzjT5+Wol0On7BKzfEIUwCvUKb+nQiius5oH2CLIGNFhGjF0WrIJRJBwRZBusNPE/D5W2ov0YQV9CLRJgsCnHBtW6QmzyEV8pOoq4LISTo/BZ594qovUeH3JWUbFo5JY1MEbzFSZriU3kE751z2tsSaxoam6dXVfYfU/Qla8qDt3iwVco+i8BHIXgbjhy2vnXLLfu2b936wopVdRtGjRr78lVXfWE3rhFeiIb7VmCIBiB4x46PGEYRBC/3FglD1e/JJHYi+yz+quIKgVAEukLwlsZLH6i/7j+ehJiTPeXBGyR4Fy1atG3BggWbY7HYby+55JKmvhDXMggsELxwydonVny8rqGx8cq6VctPn7twLnjw6uEevESpefF3OeEZQvCSKeLt3/fqsObkqyACQCEG7wbwlCLDncI14I3D/JZ5ccTO9b5FL1Uie0WYAiB5keDlxKvwyIDvwSMEzvZiSAIwaLiHl8gXY9253jpAovJ4nlJsNuEFQosOEKkU4xaVf8FRcjJUeAPR5SbC744udgOjSxgTssuq57su2gRecNxThh/D5ic0XUML2BckQJDjEZ5wRDwLVyQiqDnh7R7N9i47k49ZekQr9/ijM5VokGEoCH45nZjfFDcZjDeeziWCyLNIGHk0ujy/FBpv3v8UwdurM67XMxcE79SzJq0wdf0LZ44ZN27ujJnDgOCtNE304MUYsDg/6NI9ftKVhioY1jwGLxEZNL/RGZZfHgTEKVy2JYgy2pcgrzThNUXhGmi+86LoGCx6k5KhjgSv2AgBr1Mk2zSmx6KUD8RP5ReDQdxU9FBD8pYTF5wYFZcr0pliIXfQVZ+84SAGLBC86TRdFAlzBwneKIVnSCYpXgsQtCaFWYGYkDBv4B/FiaTY5EQ8e6cxiOAVIRq4Jy7Wj1+WxjdzkHTkHmOuNyyQltybDz3sXLIWvHqpzrhxxQleNPddZosoKi5isalATFA+PD4yD5sgPJlpo4gTM1xQEsHLY3fzo92ut7+0EQX9JDxmifIgF2s8SQF58TAQuNkmRB56EeLxBJKJ6K1sICEGbcMNP4wfTPHHMeYphGqI0AkSwBpJJ/AgBBKfn8oQvm2iHMSBexMj2SXixvOxQ7GgiXAjJ0KZNOGOhXx7lb4Hmcs9eGFzD5qKIRpKyYMXQzT88HB7Z+KRux/8oSJ4i5RqLsF78ccuMSORz807f97EGefOGDRvsRyDVyZ4qb8+KsEr1jh/r9O6J56JMASYlnt0kizz9jzF6R5awynsC8akFXoEzhGPkiOiljZIhGesCFEjzkLABgR68OKpBwph4o5T6fQU6kl4MshbvwUljZs3GFKCNsQpEA0PxYIEL3nzYlN08nwX+prQB4QuhWSmuHwVSW3UttwTaEL8SLOc7wfRlWh8F5nHv+JlCt9ezl2KpwJ/qDMQzkju4iYTkby+7zN0PwESuDx0itCtBPGMJw94SCAgeDE2sRllaRsup6MTJaijAhEPm2A8RATIGNC9gOiG0GAYvoEHUaNQDe6OWK+fbHKVxW558H7H2vn8zt0zps58bMiQoU9/p/5bm4ucmidtMpngbWtLXNHY2DxDEbwn7XBQDc+BQE8RvMtXLNt4xhnjX3IJ3nXr1p2Rtu0Z99x778ohw06Z+5/XXj8wi+AVV4qiguozvQMxeb3aK4JXjeWTAYEuEbxlpQ/U/0fvErwLFy7cUVtbu7m8vPw3q1atAoK3R0JBHM2+BII3Ojha/vcr/r6uqbFpTd2q5dXzFs7JQ/CSlQAEr++StQDBK9pAMqx7H2GwCMpOzkUm9tBggMtCULEFTzEIrRAl7yoLCF7yQsX4udzQkN+34DIxJ0OeKq4qToYDPkMjmV+8BsQxemjQ3+i54sZ1ozLIa4QIVagb1gGPe1NsTyQ2fTcsE0bQBvDOwIs10JuV4uQmM0kkZyCcAXm60KFPzAcuguNHLyNaxAunwFNFGd3KDrdWQ354URs3mvBIJO8f5DS4Ny94DGMsPvQBoQvO4BnG8cVok9xjhdeBRgT9TxwnjOpR1O8xPTfIhPEijB1ITzQ1RpzDPgAPG2EAgvelsEmhTLoMCy4i8Tx9iaDxTzuZ4u3eyOv6W8qDt+uYFXojSPBOHjNu3LyZs4bWLV0aL9cNzWpto2P0MD0t8Msnj0zwpBTxcp20xbQMhGaAy6r4TVp4hJ2HFgDiAohb7o2OHpj8tnYKF0De6/ARZIUgB5FMBO9gyTMdgwJDOWCEo7s/HKOn2Kl0qRsRiPgMCFcgZvFqdgqdIo748zPM3jOxGcPrCXNV5x5eQNK6R/I5YwibSRYUBQa+iPOKMX35cX4RukDcKowTjeJnCizEvAVPYh28nIFA5QSn8IzF88EoVCnuLeHuebqKNqEXMpLeRJJTGTRTyUuVjwY8/gz1ADkAGHoefoid8JQGQpmHYpCYYi/UC9+kEmPMPWmAxCyEjCDM3DALETriDeSrh5dOl7t1Jlm0pBRDJ1DICn5yAftOYw6GoiDPXiRbhJcvJ/7he/Rw5uMEcQByGDaxUiki3ZHgp/ECbcR3RJxofrGd67WLXsbgGUzH4MlbnMLjELHONzJ4+A68ZI1LeuCW9HiMGaWl7G9I8O6CGLyH2xLJR+79oSJ4C8kk8f2GDRuMGTNmRJbVfeISI2J+bt556ME7aN6ieZp3yVp+ghe9x4stUEonk7nicT6Cl/sM86R8Y4D/BUf5IWwTeOOirONBrFAH0SKoi6SsJOpQsEkOH9S1uN4Bm+UUD5yHYuAb+kHdDYnhQKx/j2ClkxK4QS00MNfz1lvrha4A+hToCaRToQRB3QBPbfALxEC3kT/4LupOpL8EkcftImkj38CQCvw0Fs53b2MZSsRL3XBTkXQ0wAMupQV9R2AEupnQi0SsYfSk5etJVBM6EskTscaQNmTwi2/pkkf0qsYLKoXORrof6qB4QS6tJ6ADA8kLdRFlEovAY5djuC6vXt0Yfl145aN48H7H2vH8zjennz398WHDTlEEbxGoC4L3e9///rmtrR1rFMFbBGgqyUmHwEcheBsbDmfwkrVtW19YuXLZxvHjx7/0hS8U9OCFS9ZA2SSvE3HW0E/w0s2+YR9YZLyP8uA96Ubsydhg3LGmixNKS6Ls0IcH2B133sF2737jg4EDKv9UVlrywHW9TPAuWrRoJxC8VVVVv1m+fHnjiUHwwiVr3IO3PIKXrDFwcEMHJk8lFxe5kAoH3mDeJUfydZAfheAtdlgLuhMkJ5Gt5CHieoZyTwraIKBWyASvzZV+Yfp40lQcZKP2iWN0whOCPCwkLxdu5JAyzcka7mHCHWm4Ii/yQpXexRWNNHGBCD8aiB4eQETwy8/Q08Z1pfU8d9DgkTxFCDsivvGIIxpiImYntVT0JxG7Xl3ExR8CI49O9nvMekdDqSwkW7mXiHcE0r9oCWwF4UD0kDAE5IvnwHgjQt7tM+GNw9spxkfQh82rV3fM52JHnW/FpVYAPwOXrFk6A+MNL1nbtD2zc8vOpm2bn/9bY2OzCtHQBXjdEA2TJq2MGMblk8d5BG+FYSLBa/JLpejOdSBUeMBbfrQXyE8NuEe86A9YOOErJt0WyC8TROcmHusZ4+CCVycNP3eUkm4mDGYhH6Rxxj1vaULx0Ccidiq/lFB4tyI5B8ekIXcRN9Ony6EQkQv3yuYeyuK4tuv+6k4nTmNw73f0uCe3e9cDTlyq5s4X4VLLY+56DeexdcU+ittczxvMvRWde/ZjNaS2iBMQFDbBw0/43LvDAolsKAAK40QMl02CQEYSWZDunhCQcOLSzTf9eSs5HiRWaKsKy+OXRFH8cnFZHA9DA/HUIS4ukK88ti32jIgdzsPRYPxyIVVxHPIxx99Bb3OxNrjjjF/O52JFYSsEUeuSTK4HsogBLOJ7CmLIiw2MxDj31CNPRAqbgbGOkeCNM6MMCN632LYXdyXXP/TDQx3JxCP3/M9D96oQDcUJKOHBe9HFF3zagBi8582fOGPuzEFzF80lgtdKMNuAUzBcBnA9CWh4OvRP81OSRkUVLFt6YnhnP5MHfrZWIxdEG6pcd3DHrwi0RUQghjVAglSs1kSq4hrO56bnqevSiZKHqFdDT4P0aiGv30Ki0vTkc5HnJL7D0xO4GSKko6dluvUKUOdUAyFXsmtB58z4xXN84871h+eXyIpTR5STF8Od0BAENp+PIZvfYuOZ9EeBp9DEvD4TOjXh613gRvh7vs5ufmL7BuULnUJww0bImp7Y1EPiWsa/qKHX5UTeVoKs9Yls6OQK6bwO022DmXaEmY7Jkm0p9p1bvpPZuXXn7plTZzw+WHnwFoU915ciX/zS1XPa2lqL8uAVGwukNog7Q4oqTiVSCPRJBPw2qOe8wVV77lhA0l/XKF47OmvZGdbUcDjzLSR4t71Qt2LZI2PGjHrpyiuvfBPzvGv9XWPslD3z3nXrIUTD3P+87noegxcIXji+m5vgJcUwh8HqE9iK4O2To05VumsIcIIXjnKWxKPsww8PsDvvvJ0TvFVHheBdvHjxC0DwDhw48DcXXXRRw4lI8HZYncwBJ1AwVKQTBeDrIWg5JD9RwRUXX8kK99Eh2Uh5l00eIcZFLYWCT8PM9Vx1vTmCRKRsasi/y4yCRMDgY9nU8g/n7qIQZtBlTxS57f5vc9fIX1vvGpiuTUO/mVZMKz0DUEZP/t0jaHPVXu7TYH2LQ6y7rQx7Txhk+FMQvCzCSs0427l5Z2YHELxbtv2t+UjjE79Sl6x1CXrHcfQpRPB+YfK4CWPnzZwxtG7pxXEgeO22NvSRQtqByycRBxymInqDQX+gqxxYt/SPO+S7G+Zhl/XJlRREKAkOaezlGu48CUpMuoXNJxl8o7qYKdMlxHhiceN8nukQOoskERqsGhqAMlhu3lz+hE3XoM7qi/MXpqtyUhe9GcS/fPM9DzhufcLfdyUR95wQ65ibY9F9I5GrfIhw3svtey8ubjc600f6F35fELx0+RX8M8hrHEP5MKbF48wsL2Wv7UGCt/P+h354GAje9T/52T2O4xyYPXt2S+FSTu4UcogGwzQ/u+C8+RPAg3fu4nm6FXFYu+0RvPIeDYZ84tCRL6Z/e7I3UPXWU1l3kfUgIj49LUKed6QteRqQqL035mUPYVlHzG5LcfO4OJ0liJyrjUrF0gT2/ivLFPGNrDPKBJf8uz/MmD+/7vSYHwevvflHg9/hS0YpN2LwjdxCDw+qQ9EirjvNdLfuRTk+lwKX4MVwO7bOTDtKBG97in1nLSd4p816YujQoU9/+/q16pK1An0ABO/u3buj3/7ud+e0trRfIWLwfuXqa1jNpEmsozPp3b3J81IEbzcHtnqtTyLgU4ddm0DWmXnIIq6zYzQyrkXBKaympiOZb928dv/O7dteWL5i+aNnnFH9oo/gZWk26+5771sxaMjQudded31/umQtijfc2jY/rsYPqggvEFqlZL84P7YUKJ5XXV2y1icHnqp0VxCgY6Qa7K7oQPDGyIP3ju+x3W+98UH/fkDwHpUYvLtqa2u3lJWVPbNq1SogeP3nwrrSpGOUFuIK7927t/wTdZ+oa25uvHL56uXVczFEwzm6WR5l7XaSMQNuG/cukyDPUJJHRH4ID15hxtJFMUjauXG/eluVDADoY23CDAtu3vuIhDCTRLA10tLgHqXwLorw3sxnnnjKdjHdnSunXMSofCzST3iHlyafCHG4d04x9RJpsH78onbvPWGkiNqL2gpTQ5hH4caM11P5jMFC38mt6P1xJzx40CSEzY4MefAKghc8eJ/fsu21poamx3+14ckHqqurOzRNoyu51ScvAmC0TD3rrJUR3fji5HFjx86dMXNo3UVL4xUYoqGVGeiVzp0e8cgsefGSLxP3qEa3Xj7udIrVW+yowJHmS0xjL/Q0lTQxMV62lMhnjucoPDif+N0/XI4STFD3fOkKDSefTAmrRxgxLPRfh04D+GaXm6FHD+WuA60T3kcKzeA+FGTxR4x25F9fn0kAACAASURBVOvjcHmBJbny31vH5PoLrPO1yfX044mC48srnTZFix58hToz+L3bZsKQPKgBYzjNAuFt4JI1hxklJSxSUY4E7/aXOMGb6Hzk/gcfvMeJRBTBWwTuQYJ33pJ5SPDOWzJPt5Hg7ZQ8eD2CFGKCozTiF5tSXP3e+4jZ5p93NAhpKoptDnn+5prLYiQHN7w9sle0RBC9VD7phUGNQJRO1QgItpCJEnyUfbl4Hhw5ztwNgQe54jKV11EQ1VjXsF2/gPDzxD3pMt771KPeOSn5u3xuAHJ/BNOJURKka6kk8SksX3gfCjnfe0PPrZXA0o31jKc7PL2QLqfVmQEELyOC97a1t2V2bt3x1qyps381bNDgp2696dZne7GqJ0TWHsF755yW1pY1jUeapldV9TsDCN6JNeEEr3zKRnnwnhDDQDWiAAJi/SUh7d3zgmcyxCUbguB1PXjhUuQMa2w8gpes7Xh+266Vq+qQ4L3iiiveQLm7fv1dY5JJa9Y99z2wYvDQYXP/QxC8RoTBXRZIKPM4kLgo8ssqsCJFE7x+ga96WyFwYiLAD1XpzCN47/weevAiwVtR+sA3r7/+qeHDhyd7yrM25JI1JHgHDRr0dF/14IU2vbL3lfJL6y6ta2luvHLZ6uXVc2rnDJx27jTdLI+xDivJHNNP8IK6zu9YDxC8RKzgP65zBuOI985YDJpIvHBXSZcNfElRdo2r7Jhs3uE//q5chBsmwV+uZ8LkbqVQ/fPhEFThZUokUA2fd0ZXCV6fZSliSHShg4S9I9tCngdP0JzDZdXnBR5m2no9FU7KUPXyfedvQG8az7JRRVQK9xi1NBYDgtcoIQ/erTuatm3Z7hK8HR0dHZMmTVIEbxFjDQle8OCNRL545phx5MF7EXjwUgxek+4i4xtKQFpQHF6X4AXC3Q126R2Z7sq4wOzdFwRlEVJ5aeJSkeGl+PPz50OzxBvlQVkQ9h2qh7KQyCKlPVLYK016IfCuICiDeercCTrYcqpTMYjKElKwkWHSrRiyOAT/YDvcJIEvJN9g6liPkAkjdrLflsv2vJDlIRKU0/RGbieNIqZCUUlEX3hOv0DwUtxPCNGQhrjtnOB9XSJ42xOJR374ox/fnWTsoPLgLQy1IHj/7qLzPh2JRj43bwl58M5fMl+HEA1w8skL0SARvHxzCI/e80shi509hWuVncJdKQOnCPITvPlqRJqfXwqKUrxR745DPuo9utMvgVx5hgQv/8tVHkNkivdCoLH5T67ia5qYfxh4wtUkpNnPIwj7Q/OEiRG/HBYyhIcckOSJp5PR7Jd1huzeonz8ISvkVLlkrCyhcmw+SiUTFp7ELkZyd3/seWEY3BURuXwolcYNhbYCgjfCTBZhqfYU+/bNQPBuf2vG1NlPDR0y9Ne31d/yh+7U4WR6B3SlvXv3xr71ndvntLY0rzlypOmcyqp+Z1z9lWvYBCR4O7M8eGWCN0uJOJnAU209aRAQYWFoASiG4IX7diBcFxG8t968dv/27dt3rVy5/LHq6jEvfPnLl7/uEryplD3z7vseWDl46Cnzrr3u+n5njBkX0YHghRANcPMmHqsigY23nfP4XvlCNFAMXmnJ7S2JfdIMAdXQ7iJQ6Lhrd/MNvocXUME/9OClGLy333E7evAO6F/5p/LS8h/cdMO1TyqCNz/iMsELHrzLVi07fe7COYOmzp6mm2UxlgCCN+Iw2xBXZJDyD5H9yGOR7GMUmpxYcc1YV5HrbYEUlr9gfYRshJ+SVxivuEdIBvPgymdI2IV8Pjf5yQCZBglPGV4Lfx8K1Vg2w4gY8kwVeqMruBeqefY4EkfXZY81DxuRn1fb3Fj78/ZWslx1Kq6uXWn9R5NLNAl0TiZqGY3BJXMQg3fHph0Yg3f75m2vNzU2PfbEhifXd3Z2JhTBWxziMsE76Ywx6MG7EgheM6JZ7e3MhB12rqiBN6bw4IVHLuGOA5SPBgij2gUPXqEDZq0/YdWXrH5h8hfhCObmFKRJBNkbnO9yOiwnZDr44uuKeskTQj72L97nP+U8ASssD8nd3PdACGmTb855Wipvck9P0BxiQfRF6IiTCF5iPfyZZNU5tN+zPRizk+Vgx4ubBl1MJbeYCF6K5ekRvGZ5GXv97T1sO4RowEvWEhvvf+iBexiLKYK3CLTFJWtLl338EjNqfHbBeQsnzJoHMXjnGTYQvA4nePlGjxhHGKABo+15BG9PTwO5+vLUFvNYaAq5PXjzASD0IpSMgc1WryWSKHSJzWyNQNpacQleAAfmU775UkjfCxfOsDYIhwM/8UptQR0WXy28VS+3j2Sf56Ms62FBnUyW5dlaHTwhHTV3uvyDU5ymy5VKyPawJaGIYd+lJKK/4U6HbOJatJAIXs0hD94Ii7A0ErzfTm/fuv3tWVNmPT2ICN7fd6nwkzCxIHhv++6dc5ubm9c0EME7+itXX80mTKyhEA387lc3krN78htkEngZnoTAqSafRAjQmoWeut6CSJflintk8CJ0+hpi8Bq6hpdcOlaaNTQcsW65+eYDO3fseLGuru6xceOqd65Zs+Y1lHV33XXXGNvOzLxn/Q9WDRkybN61N9xQNWbM+IhuQIgG75I1YYv4ToTk8+CVva+ydmpPor5TTT2mCODaUBz38pHqiUXw+11CCd5+lX8uLyt/oLcJXojBu3Dhwi0VFRVP99VL1oDg3dO4p2zpogtXNLe0XLlsNRC8cwdOO/cc3SiNaBiDFzx4DXG0mZRkPP4swlq68Rj8HrwytXd0NAdZ7eYiGh/JBjg3fsUgkiLPyQYIDdAA80GHKwPHG6WUeZQjYTLk059ymS0fabK45kKhXApP3CAaYZZIkEzJapO7qPnYpqzKud2Dv3iMnGz4FKWLilAhQauJZxTMz1+uZ2nlTMerJ3QFIHlZRicP3kgcCN70CxCiYdPzrzc3Nj+uCN5C4zD7+8k1NatikegXJ48ZO27ujBlDVyy9OFYOl6y1tcH9jzxEA91YTzeb4xlQUtAg7BVndIkAJg6vqLEjL2fSC7lmiiw/BE/Y1TmNIXt5Rq5Dm1QP3zjMEU5BjEX5pyTmuMAKtIKLS3GWwcVIqgvlxy+QzNGN+XANlR8FhkM+okOeq7nK9REZOUWc9LZ7VFxsXBYar/y4eqEBlePUR6Hcu/M9v16PXwoK2xwmxt8FXxEM0RCHEA1lUgxeQfD++G5d1z9UHryFUYfY4Hv37o1+4uKPfToaj352/pL5E2fOmzVo7uK5wFOhBy/oTTSPIFwG5WnAJqBE8Ap5JK+lxa5JRb0T0GI8m9IzFMXGa765JrQcSkONkf8rEAuu/7mR5AJHflEWoO5czZejPOnE5eSiZgFtzreRkyvPMH1PrqBQIgqPj+6nCAqSoJ6Uv+5E8AZLlwSfFJoBk7lCtPs1zvemqA+OeXnVlUM0gAcvErzkwZtuT7PbbrkttWPrzrdnTZ31u0EDB//q2zfe8tveqeGJkyu/ZC325WuumdfU2LKmsbFlGhC8VwdDNNjeVX1y68NuGjlx0FEtUQj41waUR1xYEsELMgou8KSNDrQfMEQDefDCJWsNjUesW/7r5oMv7Nz+4vLldY+PGjV6x1VXffFvKEZvv/32sZpmz7x3/YOrhgwdNu8/r7+hauzYCSbE4M1YRPC6ZAQnsNy9xC6EaOj90OlqqCgEshHwFIauoMPVxJzGV0heXEHG2JcYooE8eO/gl6z1P4oEL1yyVllZ+czy5cshBm8hM68rwByVtEjw7tlTtrTuwrrmlpYvAcE7b9E8jMFLBG+CE7wipiQ10UAByK/mwkvWBPXpD9HgNaJ3ocm+gEKO7+i/NVh4SZDRJRRm7wAd1VQekLylrgXE35H15gLNo6K80BXBzi2GGMk/ILqDr3iHGhKWQ3Ba0kVEuT9+b96QdD6CVwAanqOf7PKvamK8FZokskwKkmeus54fBjLAJWIrbzrkEikDL0QDJ3hNInh3btnRtA08eBuaFMFbqMNCvieCN/bFyWPHj5szY8awlRcvjZbrhpbhIRrgojUIIW1DeAZhRmL/acwAgpd78OKs5WJB5vEKVqmIqSXoCp/53QUiGWtbRDnBuiJ3LW9i8HzE6QoiZYtw5pfygfzCIuAKcdmVpTpMsPipnUCjeb/J8ihneZIzQ66TQ8Gmh6ejVBSeQY4fX3Bk8PjzwfUi7D1aP7vRxYUrEUjhXrIGmxyawXSX4HVY2gaCN84i5WXsb2+/xbbt2tV530M/PNzW0b7xRxseuauzs/PDefPmtXa50JPsBSB4d+/eHflk3YWfjsain51/3oKJM+fNGDx38TwDYvB28Bi8GAKZT24YXRiD10fwSuGs5Hj2rq7BgZX+ltenLFfPQDrRLTSyc2/OQGgbMYpzrMbMkfQX2NynOSqnpgkZPsazNInwowfuOOK5BIRXYKmWfF1l73u/hHFr5OZVjLYl8hP1yKUh9fTAD9ZNSLDQFSZQeL7NJqHQeBqvy2L0dBOk/OT1B4mTrEEGIZS4B69Dl6ylO9LOf9/y38mdW3e+M2varD8MHjjol7fU3/JML1bzhMgaCN73338/fvOtt85taGy6srGhZVq/qv6jrr76q2zipEkskUwxG06KhxC8OHJEGOwTAg3VCIVAEAGSoZpGJ5pwyymL4IU4vODmLhO8QPQCwWthiAZO8L60cmXd49XVI3dceeWVr6J0/f73vz+OMWvWvff/YDXE4L32+hsqxgQIXipcLOregpw/RIN8o2l+DwvV6QqBXkOgiwZtd+tBqooI0aCz0niEfSgTvP0r/1xWXvbATdf2eoiGnUDw8kvWGvsiwfvss8+aZ511VumcxXNWtLW2fIkuWZs7cNrs6bpZFmEdmU5mgyeK4RG8rgcv70A6DuxRrBAyRhyG89T63jRtuYHuG1BeqBtOQ0uWkitgpVp7lK5XU7n2fgWb0tB/g+ZE2LgOkgdhaYJkhCi9OEIlH76Fsfdakl0zufzQy0cCr8gkir9Noie8+uTinmS0xfFJgbioTzG8VXdlTPHvebWQL1lDD14I0bAZCF68ZO31psMNjz/281/dn0qlOlWIhuIRnjrprJXRGMTgHT9hzozpw+qWfjKCl6yhBy/ssJM25vPg5QaL68ErJiocgg0QovlqUtzcoxwgrTzTujo+xZiXr27MVb7I2+cBKEIpBH5Koiq8qbwQ2es4zMtZELzFyjy3MFehDRafLZfwCRqa/rAH3SG/g2STrz9CWG9BRriEec7TcH6JX0zdchHQxc+CYlNCKAYLvVAg3JvGICgAXLIGz20keHVO8L4GBC+GaHjoUGuifeP9D/7obsdxFMFbBNRA8DLGzDPPHo8xeBecP79mxpxZg91L1qwE6U0omyi+rEzw4loGcf3kUCkh5Up8bRG1yj29veADIo1/7lE5efQEd8dTUqNwovoJ3vyahpRWbKaEVlmeePJWk3+DxC8bPX2PH+GQchYkrXzXQrCmcm7AygtCNCjRu90NRb4YtmoER0EYyl79s/WjMA1VxrKwflhk5X3JOJ1C66K4bFksRnyxpAvtGNMgBq8TYaYTcdIdKeu/1/53+oVtL7w7c9rMTYMHDH5ibf3ap7pTh5PpHUHwfvOW2+Y1NTVe2dTUPLWqcsCoq6+5htVMOpMlIEQDkLsSRQSeixiHFy59tMF7sXfGwsnUD6qtxysCQg5Kdr1m88toxcZXmAcvYwbyshZrgkvW1t7y4Qs7dry0clXdY2PGjNrx+c9/ngjeu+++e7zFrDn33feDVYMGD57z/667vnzsuAmGYURZJkOXIDCMbkkfv8s8eBiETz45Bi95IqhJerwOsRO9XkfNkIFdXx6Dt7Qkxj1472Bv7X5jX7/+FX+pLC9bv37dul9v3LgxtXr1aqsncAdv1927d5cuX7780tbW1isWLVq0Y8GCBZtjsdgzl1xySVNfJHgd51lzz56R4MG7orm15ct1EIN30fyBU2dN08yyKOvIJJjFCV6yuUkBNfBEgSA3+bFD94I12Z+292WRoJNJbFM0NJl2FRe/0RjwFGhKxW82d78TqXy0JrNDwzx4MSmDRAz97TdoXAIohLWhWoXROeFP/eO5q1SSeFsmWsO9izl35q1JaNfm/wQJXoG66/HNXxel5zJXBF5k3ojeDSPiizty7+IfIONkg0j0mqhT8B3RFi+diNwEMXjhqKHGmKWzOCd4d27Zmd6xeUfzti3b3mg60vjYYz//1X3HiuBdtWoVKhcbN27sEXlYaBz01PdnTZq0MkoevDXnTp8+bOXFFxvluhyiAYCnY4fgxesNVvLghWPRIuYWbT55l7aHzbhu11saNPnGdr78w8abSO+nUqSzB9KUxPnqDy/m8wwWBGqwDsHnOaW2VAn8VUoYiiWCLQiW7FKDPq1UD6H58hxDiFa3LHmiBuQKVk8Wwb7iRZ2kBvByBBa5iVuPMCkGA3cs9OhgCxtFtA6QpxyEBcAzTpzgtZllOyxtOcwoIQ/e197ew7a9tKtz/U8eOtTargjersx7IHhfffVVc9Wnll0SjUc/V3vegpoZc2eCB69mRWzUm2yTNp2EOgLdb0J/8AFBl9F6tGqu9anQmiTP1VzyA/ScXJ8s3SV08nvrr7eT5Xm7U96FpJ6sO+S4FC0rlIKXL660vLJBvcQLw8XnZtAQyfLezad10FEPLMr1uu99PdaPodxb3Slb1sE9eeWtJUJn7E7exc2UYKmerBdli2MjoEdTDF7TMe10Rzpz29rbrJe2v/j+jGkztw7sN/Cxb930rV8VV+rJm6q+vl6//PLLY7fcdtu8hoamLzc2NE+pqupf/RXhwYsxeMmD113jBMELQ14E6D15IVQtP6EREBLJW4fckytSDN5giAZht0IA66bmRuvWtWsP7dq58+UVK+t+MWrUyB1XXHHFX3GtWLdu3QSLWfPuvXf9yv4DBs35j+uuLR0zdoIBl6wBwQsKGHjwChPW0HWm49+kJOfaYfURvHnSndB9pxp3zBHIZTwWqpjvJs9CiflusJWhVcowNFZaEmeHD33I7vz+7UjwDhhQ8dfyysr137z++l9v3bo12VMEL3i7Dh8+HAjeS4DgXbhw4Y6FCxdujkajv+nrBO9Fyy9c2dLS8uW61Z+snrNo3oCps85hRil48HoEr2aIm445wSsRCeTBS7697lUWKPVyGxZFdHVRSXRxIzIygaSwyiRvboKXNsNcA0ey6CkXYdQIn2WZCsRzZS6ZIlfUy0YiAjhW4D0Y/nGXEenrYi/mEQpzUXD58+d/yYamry2Bo+OuJ3KBosK8eAUahTze8F1BthRJihRCQJQt80GSmcHHjLctUGw6IBTFBUYUk1pjuqWzmB5jZRG8ZM3auWVn87bN295oaGh87JcP//reY0DwavX19XDDcrSiosK58847U0Uc2u/qYOq19JMmTVoZM80vnjluwpnnTpt+ysqlS7UKw2RWG1yyBic5aJASwSudNNA0ZgLBaxPBi56Zumf4Zpu9PdeEQuOxqyWF1RVpvABPIuaWxCv5Cd6Q+ZSvrvy6I24QZp/hlOdyKJ48Zm+u0AgyaeNhEiR/aHtH1n/zyRC5rIKrT1HxKwK9xb0Pw9obVi/hEdx7VIqon3+9gNAxKI8cA713M0Dw2jbG4I1BiIa9b7PtL7/Yuf5HDx1qUx68XZqSEsF7aTQe+dyCJQsmzZg7c9DcJfPQc7cdPHgNmJ/Ci5dihUOIBqAOUR5xD1gYo/L6BONEnnfiu+6ko0blmeHu5km2rhIGSJhnv39u55Mm0owJ8+DNInflGcMjBUvyS4SJoHqKL4T3bVDQyXMjrI7+2SzrOXKsxi4Nkh5LXFCKZZXk13nDCV7pzB2FDeEwuhsQQt2XNsqKShfYkCP7TmyE8/GIGVG9NOA9wIOXCF4r1Z7OfOeW25wXd7y0b+Y5M7cNHjD40bX1ax/vMThP0IyA4L3hhhti13z96/OPHAGCt2lKZWX/0yEG74QaumQN7GYRosH13sU9VXDS6fo4O0GhVM06YREQIRr4yugL0cBlVCAGL8ouC1zfM6ypCQjem4/s2rXr5VWr6h4dPbp6u0vw3nHvHTWarS1Yd98DKwYMGDT7P66/vmQsErwQg9diNvjO0930WDrfQ/SWr7AJyC9Y8wzSnjYtTtieVg3raQS6EaIBR3qBY2oh2guDqQDv0iVrcXbo0EF25x3fY7vfen3/oP5Vf62oLL//mzfe2KsE76JFi7aDB6+mab+57LLLmnoazqORH3gl7937SvlFy/9+ZXNz25frPvXJ0+fWzh8wZfY5zCgxWTt6otjM0R263FjQuA5dtOZ6UoCXnDDD4TiDYJBkj7peaRCnk12lUsSBk/16ZQVXko/YBo/gFQSCZ8SEE7yeNwx/N2C5c77J50WMOckx9lx8OCgufvxvYewUYkMLGXBFRn1E1U6av17sd/8VdYJ49YyqcAZW3uyRyVLyMMzP2speOmEGpRdTzxtQhcgT2WjBpvIXIP9CBg12XWg6EVeTjE+URxCj2DLwkjWX4N36Qsvzm59/s/Fw4y8e+9kTd7e1tXVOnz493SvTISTTmpqa8lgsVjl79ux4RUVF59tvv32wL3nxTho/fmUkHv/i5DHjJ8+ZMXPYqqVLtXLDZJkWIHhhU9wL0eBepMaNFtNmSPDiEURBiIopVmwHSMO1J7SrQmM1rFq5Zoxok/yO7N0m5I74Pjj1RF18c5TLqiypCQxVYI0X+Yv6BX+S+MmOPeti4OYnb7cAASZqzEmA4MmLIkAMyo7QV4omeAM9EBKL3JP7gR4MXmxU7Ljrcjrp0hAc/0TwAnkCpwMtx2EZhzGzJM6i5eUYg/f5F3cBwfthW3vHIw/86McqREORmAcJ3vmL50+aPnfGoHlL5jPLBA/eTiR4bXETLV7YAsEydDzpQUehuQcv8V8uRZlvTZLVgWLTiSDc3viX4ugHCF5Pn5OACMg/sR66MsWdqtiwwN6hPG+Cv4u/+Tu+KUbPvNxk1pCeUl1lKcV/R0U1KDH53ODyKPzMjxzq0MvXI3hlKSn0tiIHTDCZWz2/3PMdOXDfkWLXhhQXvibJ9Zcxoo0ycmzgOHJ9yKd3yadcctxJIMheHIchebhVRS9omeAV9xZw2Q5hYxwDL1kznIid6khZ31l7m/Pyjpf3z5o2c8eA/oM23nLTLY92E+mT5jVB8H7p6q8taGhs/HJzY/PZVVVA8FIMXiR4wYMX/onwctz2pnXcvcHgpMFMNfTkQoBCf5HcIRvVWxW9FQecBzmbAZuy8E838JK1xiNHrLU3/1fDizt3vly3cvkjp58+evtXvsI9eL///e9PcjSn9v4HHlw+YNDgWdddd0Pp2PETDO+SNW4mSlq4V37xIRrkxUteQnP9ju2U1qtCv3P9v+A7xaYLLpvCWA57v9i69nQ6WV3IV7+upjuWbe9qXQv1Z+gJ82LkR5eCu3tXh+M01TUWj0XYhwcPsNvv+B548O7v36/i1YqK8vv/66abftWbHrxA8C5cuHBTaWnpb1avXt1cTFOPtzRA8DY27imbv/iiVa1tLVfVra4bOXfh3AFTZ01nZmmECF6DE7zcGEZ/VlSuPSUbDEnvyKHka1W0Af1RkPEUfpmA8LwYsqgKLIyUUi9EA80HcQzQa4PwTBZS0oswTHUOcrCeoR9UrAMxOoMbItyjgcQ/eQgXF3ygULr8bIj7thub1JMMrkeg6B6fd4a/fXIP5uJwyaMsaHx5bwpSRjYYsmtPxkJX5Y3rNBIwRlwOnFera+m44eIaOeTBG8UQDXG2ffMOe+eWnS3Pb3r+zYYjDY8eC4J3/Pjxp1ZWVp42bdq0kiFDhjQOHz78tTVr1hw1gvmjzGx4FwjeWDwOHrxnAcG7+pPLGBK8re0QXRSJLJfYxd9pdoPtAjF4DT6VhLdoEdxgoMr+NwrsT/B384zxbgCSKzdRM1knkXWfsKKEh7xYz+U0Yt55Moy+xXK4c5zcflc+SBDlbrmUF6+kX70WNREEr8iJfroSWT51kQ/LwKVmpNAHX5ARFAlCiJwQYRO29xa6H8fLdEsqBFA3xockQd2aIl5I8MJvYNQzZkHAhngJMyFEw1u72bZdOzvve+h/Dra2d2xc/z8P3aNp2iF1yVrhDuBkijFx0phL42Wxf1xwXm3NjDkzBs9bPJ/ZEcbgclob5osIa4XrAxG8tMkJcoprHCHrTnBNcncQw9Yu2WCTxri8jlEAG7FR6Q/+R2PWeyZvEIXJyvCNE7G5IMJWCYmUa7B7ukO4h6xnbpO8kWsiE5Min8DPoJAWupSrNgS9FYO6jFQ/Vw8LkQtdV0MCHK7Qvnh5IjSEbwh6lwGFyvNQLVHGV5ajQisGHZ7aI1LKNRGIy0MrqJMFv5PfceUgJhKXn/KNPpwLND6QoMfQVgYzHBMIXifVnnRuW/sd+8Uduw7MnDZrx6ABgx5eW7/2kcKz8uROIUI0fGPtrfMbGxuvamlqPbuqX//Tr/nqV9mkSWeyzlQaCV7odgvceLHzvc0eEdpHXiaDekUx3Mex5DRy1T1XvXON8+DzYtMdy7bLkraYfuoLberJ/iSRQ2Gr3NVE0s3EdqKIQw0yDO73gFPiUdNktpVhDUcOW9+86RsNO7fveLlu5bJHTj99+PavfOUrFKLh3h/cW+OkndoH/uehZYMGDZ5dX39j2fgJEw0zGsHwDDDnICGeagusrPKiG6aiuuuZWHAwI54ffyFMD5AHZNbglL2WpDx6M51Qwl2vqhzlhk2kMPU8rK5huKg25fAg6EK/F2f4+kcvjskuGjxiLuDSpDEWMTW2f98H7Pbb72Rv7H5jf1Vl+asV5ZX333TDtb1K8C5cuHAbELxlZWW/7asErxt2YvUnV7a1tXxlxadWnj6/dsGAc2ZOZ2ZZjCXsTuboNj8KLO36e6HluJrm+QMIRdHr6TAzoWeVsfCov8Gor6JMNMb8owAAIABJREFUT7EVHslhiq6s/sqRcLlZ5irHckv8ZoI3sIOLr1hcvZ+yEk5PZf+V/GhlI56dPpekp+dEznOdT35ZMmCyp2nQKPKXGtbrtLwWbk1QlmfnJepd3DjqoogpLlOeCv0exC3kSKgwJHjjepzt2LLd2r51e8vWTc/vPnK44dFnn95w17vvJpJH2YN3UjweP/Occ86JDh069APTNLfV19d3dqmRxzCxiMF79qSayefOmHnKiro6VmlGmd3Wjsee6RATEQz0P+ptMh/FhiA/g9qtgSDNr6Lfzz83ehJOeW4UrJ7YVMKXwuWya5wHv+ZnooOP3TLlL4IKVdg6n7OyIkRDGIYBWZdraQlujhUERjaJBDYFX6JuDGt3cFEQfxeZZY+ND4zjAXNDx4mClxrFSxgrK2VvvvE62/HCjsS9D/zgQFNLy8b1Dz10dyqVOrJo0aK2Hiv/BM0ILjQCETO+ZvSl5RUV/7j4gkWTZ82ZNXh+7QJmxxhLOJ0UXxf7W2gSrkRCgqvY6PrFDJng6A0s4W6YBvL6DXqqeiq4p4XIc0944JNRKTSTsDK8uoYJgFyTIujjL971CMGwMBMetKKucp3DtJXgRA1KTvkd//t+XUysL90f3H6xBZMUzuvm7+nscxDZ4ifMmJLPqFEJHsnr9bcnxsQzeUzl0h6DkjK818ljNKjPeiiCTqgzkwHBa7BkR8pZ+41bnJ3bdu6bNXXm9gEDB25QBG/hsQYyae/evRCDd35LY9uXm5pbpvQf0L/6a1+7hk0+6yyWzhC5C//ki9a8nPlI6UHeB8dDEfkFx01+a8XPVRxtPgfHfG+2iXcISVv6BH8vtg49na4v96erguKlgl5IGpk7pdBJHuawTpuGhhyTlc6wQx8etm6sv/HI9uef/+OyuosfPeOMUdvcEA1wyVraSs958MEfLus3YOC5X/vq16rGjB0bicWimoUXgTCM9QDHqaAguiTBE/qh3gGBY4disgrhLA+MfN+FDaawPI5muqA6EBzswQVILO9hk6JrbfeO3HpdnT3JhKmRr1yBV5gClg/LQm0PKlddqUM+wdGdNsltLLwM+VNkR2fwqzFBVcpVSPj8wJuiNYcd2P8Be+CBB513333vgyFDB/65rKzsgRuvv/6p4cOHJzWtZ+IEBGPw1tbWPg8Ebzqd/t2aNWv6qgevcfDgwfiSjy1c2d7eftV5Hz9/5IzZMwZOnTbNiJbGtaSTIu84LvaEt4VHspPYlI0V1wR3d+qlhcq9wZUbPXi+WlYxfDNOuu/VXeZcvT5bHfarzX4Diqu2aJgJg4srCjwjOT/PxHCXhayhHaaO51fRw2eHHwBhfHnHbXPJM28eU0tzpxP9R+sJ+XIRAUbvCGMzv+ES3rbcLQ6aT6L1HxmjEBjDDYuuSqMupsdCeexXB3zj6EZi8NKK6FEWN+Pshe0vpHbteKH5xRdeequ5pfkXW377i3veHZxITteOXoiGCRMmLCwpKVkwderUxKmnnvr6gAEDfvf1r3890cXWHrPkZ006a0Usal4+prr6zGlTppxy4YWfMEo0XUu3tTHTMJDgtSyLOCydYmxhz9jgnQ/rg4/V5AImlzZFfUoTRBxCJZJMzsW7UJPPIHQjDkIUJlGC61++elBaTiZJLwZmEBobWS5rbnrf+/xVOSKllBv+ivE/3b28wA6Py5eTjgrHzvGyU01nlpVh6UyGRSNRfA5hxzA/XKMp7ijEgiXvavKw5u2jPAzDgX6kfMOOWYdps5zADBudCC3HV24kd9Hwugt1bdHpAca2CGkV6HeBt3iTojlg3cXa1dWgVFxKS2Mz32zkC7Cnv1NQIbHq6bEY00pK2Ftv7bb++MeX23/+yCMftnd0bFz34IP3dHZ2NlxwwQXtx2yy96GCoZ8nnjnuU6VlpZ+bOWfmpCnTpg6dfe5s0zYdrdNOYm+DLQdjHuSUYRg8goG4CI/fYH8U2pwtnPx0YvYol+Jgu2KQz78wUZfVhq6vyN4bwdq6GmUepIRu4+kw+WuQJawLepp4NHcRMqGIPhW6l5db4Xxz6Xi5ivNaCXkLbAhP70kRlf1IScSmQHZtSIWC+K9wsgtoXp0lO5LsnjvvSb/y8ivvzjt3zqZBAwc99s36tb/+SFU4CV7m607kqquumtvc2rHm4IcfTi8rLT3jC1+4nNXU1DDL1phtQwxeTrXz7iCbjuwBscKIsRE23sQq7K0vuYlIMXODIzvMXhH5FVMH0Z1drUMuO6l7bRIzmM8sOZQJr2BYm+RV3NURfKfovcAzXcPfc2LIV67OdVW0hB1xjoT6MKs+8BDcWHN8J06DheIqtB4HGIT8bToa/elrA/egxTa7g1McJffWEEAFmg//rIxlNxxpTN9++/eOvPzySy8vX173aHX1iJ1XXXXV3/CN7373u6MZY9PW3bduRUlp2ZxPferTA0aOGBkrLS3VwXkXJp6VsdAwQSUXjZXCQl8MGK8XvOPFOVRixDPXYM8tC/1EQj6Zma9c+b3upOvZNvlxIFzgABV9vAFPE8G/RIUjUCyux3u6XP1UbJ91fU2lHcawj2cQ8t6BuE26zkxwnbctDNHw+OOPO0cajrxbXX36y6UlJQ9de+21vxkzZky6FwnerYsXL96UTCZ/31cJ3g0bNhjnnntu9LwLzqtLtLddeda0KSNqamoGTT57ciwWj+sZx6IDVkIgcrJXVg6BW3DJVD5h3PmDMTKpWz2vfFAovEis8DqOKb5eYha4VvE4ENJiqcM0dEMJeCOFDjzywinkpjeBhT6bNXCld3IM1hzD0ScbcozXfK/mmRryEkvJsmWRfyGWZXnogu0S9KRIw3LL5ZzkVeG/2MgjPLyqFrcS+ZvmUxqySKiuS4hcb4i1z3c0kGId0rAIA1EGjv8OCOXs3JAehTFq25ZmORb64AAxZRomi5pRFo+VOC/tejnxyh9faXzj9TfeTiY6n3hqy1P3tw1q6zyaBO/48eNXxePxi6dMmbJv5MiRLxmG8ev6+vqOnkO/d3M6Z/LkZYZh/uPgAQMnjR075tTaBQuizLb1RGsri0dj2L3JVAp4XQeIFNOM4PzPpNO0RgCx4m7Z40W2cF6Ky4dsgpWPWS6zcCdR9Hz2M9qJ52MGJhr+6hspXIkMdcAKm2dBNLMIXiSsOaFLUo+mpvQseHJYEMD8kBhIS3c6c5mh8UtXNB0UcqgYKP88WB88EZowilPbdoC8MmBDwwTyymSdnZ1aIpFg5WVlmmGaLJlMYjFAbAHhC+mhTziZi88gLyB1IY1pmk4ylXLgAxcM++SN3GYJIKwmri3ZmoPoR5Hc4f1Ey5HbV7gWueOBX4HlLR5Z8qwoMQh4+w65cDvCRnMJ2Aw4v9+1M080srKFUHB8CC8tQcADthnbwlOCsE7DicFoPO7s3bs3+eprf2t7dsuWQxkr8+iGX/xinW3bTdOnT+8zsqF3JU/h3Gtqxq+KlcYuHT12TM248eNOmTJtShwCWiUzKZQ5sC7ARkcsFsONDxjrSLI4trs54lvkQ9akPDu3+ZkVXn0NRlxQHxKGbV4tJWju84VU2vfqhhGZE1RRFSQgZCGK1ch/ARQpheF2b1ETtnBXg/zCrHoqv6BKUkQVcqoxBd/FrhP6sQijESABAmMPgx2FjBtXPyq2AXx5dI8+44LlXR7vQNgAdCklkj6dTtmP/PyR5J43du+pXbjgN6cNPe3p+vpv/qFgG0/yBHwdML70patndXS0Xr5nz95zmcbGr1hR54wePQY7O5PJoL0sf8TmHw2R8NFdrM3f+5xGYbOqO3XNN3TC8kO9Lcz9SMjcoBIo6yx5nXFoTgbX9Pxtoj4LcWMIbRbUXeSX7Tzgf4UEnkfw+hVbHkleys8VIWh3iRhEQlf1uDZhp+YytoodR3Jt82EkRrW4VJ3uO/MEGIZz0w3UV8khBH4lvRAdE4CTte1UW1tr509/+tOmN99884+rVq3cOGbMmJeuvPLKNzH/u+66a5hlWWO/9e1vXWKlrVnTpk9PlpWWliQ7k5UOuZ1ohq47ju3otmMbuqaDCwqvRZinBx0T8kKSoeM46Qt0UrSoT9bdWNShwmb2jBfKzTV2gsu/+FIWEVzJdl/M9Y68cOZ7p9h0SCHx1hebn1gCg4o0drWEJM/PLwkLKOvdCNXUpfyzOloYnXnqlVWnrDNj2QYI0nXU0fn1HAoA5wodqp80hkWMa9exhH9HDj409vCnKA6ds0iNgyMmtg1/6qAlR03TAuPyz3/+U4Wu63tmnXvus6Xx+GPr169/HjTDYozoYiZKiAdvnyd4wZYGD94LLrjgY41NRy6pqKiorqyqGjx4yCADJF46kzYQP+RwxSU7RGrQEqfZgsD1mZ98148Uc9y/c/vUFasQyxzJXW9cCLIXrCNULyEOjlDvocOJoCTfLG9+86smA8wKF1YiHVzWK/xjhWzUca3jdeMVc3clgQkQ4pSzohBXD+6b4yuqXHckDVCWejPDJX/4c9fO0kV+3GNOYBeQWfinqCsRA+Rdxxcz7qPGFXF3nSdgcCphbYil4V/7rlLjNDqfpzr2hxRCgdopXg54W2etGzxd8DoUybvQu9sDK0PrFxVBbcDOgCc2tRGDg/Aecu9U4d8R2O7GG+kiXDbxivM/BQ7Zs9zFRWxCSBt8niLESSTeE/CO23+ao9m2baQzGdMwdNvUYITqmmEYtmma1r739zmHDx1uy2QyrxuG8cwzf33mZ39kf8ys1lb7texiBFA300yYMOHT0Wi0bsqUKe+OGDHihUgk8qu+RPBOO+usxcyx6hIdnedWlJedNqp6VNKyLDPR3hGJx2OWZjOtszMZMQzNNiNmxjRMC5SydDqtm7rugGcoMa8YjRSoNxAFrq4qufRLz5DF4H6s7g6JG2iSNg1RCyTTVHNsGAp0Ch6+47/DcBZpKUP5CAHXsQp78bpzRIwByRIDoRYIS0vj3nE04hGR/8Qz+vCTfqdnXI2lKzTJzULcO0mMie2GzHYMw0C9MJ3JOLquW2bEtFyux7Y1K5OJZRwnHjHNuK7rmm1ZCdtxUg7cTiG8doFeh7XD0BzLsiOObRuWZQHh6cAr2DOu/kk8sxDzuPxIodFdmYrss4gyw9cqMY+lc8GcDEY0aM1B9xUMcMlVek/vlcLIy9NO3L0h8JV2FQlPkmMwzFxMHTgT72AvwXd4FtvLx3H1d6HekIGHosyTjSTQhWLu7saRfJcUJawsqEaM2RYISiDYdbyTFi5Zg1vUYVBEoqbd1t6WbGhqanv3vfcOGbr51IbHHvlJU1NT+4UXXpjspqg56V4bN+6Mv2Maq7M17ZyqflVDqkdXp9LpdKQz1WnqJnqug2lnkzevDU48ONZg4wmjIvHx6aoM0jokL73B3/N9J+tGIh1E/nWFG9etA+n4tW/UhfQdPwkBA8/9naaMK4bCPLv4NoSnBrkEAe498EUeM+K6lpjnpEOB1OEygKJcwE0JZEvoTEMseS2FHgbfyM3j0FIqriuhlHb1Js9zzbWThX7lXi3hFePNRXGywfNPCOovgkf1zn8AZwCrBU5Nfr0CYCz/7n7HFUNRUc8opbrztgu5i9orv0YC7hLlPRbc5xZvCdwIF74Iev3k9+ID3UvWpwRjQwHbPBswzB4WmHuMBOpq3voqBhExHJgFzBZdNzIaY6k/v/Knkrbm9j1LFi/+8dixo7Z94xvf+utJJ1y60WBYg6688srJmUzmk9u37zi/obFh2sSJEzuqqvpZ6VQKbDlL03TQPV0zjAxr6mqfYiTKz7EWdrV6OXgmOZtsncytQ2CTXRrJfHKGOOW5cz9oLwbJC1ekBOxKX7rgd1xIclOja5u1ubEjLUDMSbeTqMPC2uHaOGRG+cRgzmK4D5Q89X1ps/oKBYbXB263uLZwQIdFASAwAZXSVVg5u+zZfsT4UNrQiIDFbIT7bVP/OBIENfduQN6WWwRUJtVF1/UUcq6MmbRYoDuZZdu2A7ZEPB5rNc1IywsvvGC2tDS/umLFip/MmjXrtcsuu+wAVv6OO+6oNAxjSH19/QXt7e0ThwwZ0mpZVry1tbWfpoFNaOjRaFSIeoPb6K7S6ZPONAbEP5TrxEPyiYqzNt9H3KPIJ7pnykNO4OEibGQs392sID3BVbq7OMkL1Kmo3MJGcK58u1JevpmRnQ8fr9JcpDBKuT45Bim94ItKKecRyK8YIZLPWPS9L/IOhn7C5/yhP0aIx5/QuHMViuxGoz7jHWsVo0saN9xrxjXAxK49upmQLBP6JWVPqjJpAjAiTbzgUNP0WCyWgbF/6NChyqqqqnfPP//8rdFodMddd931Wk+RuygIHMfcvXt36fLlyy9tbW39Ym1tbZ8neIUH7+rVdVMPHTpS25HoGO7YTn8zYuq2bZsZyzLRINcN4b9A5itFDIffyZWLxHlQLqBijhooKOrEVIolyFtUNYoKh5tk/C4fTMjzg0uS8MISlExeAtJIiDGB30HFt/nGlhTowF055HQZPsBzp+MjmCQrhiEGdkgqnstEvHAOnlNkK2iwjswBvkNVxJ+OrjHHEjo6LjZ0rYHwZZB+d/0LXXKbVkEhLjiJ4E1UBvsdlBFCLSsG3GChL2XNjs/nMMzBIOTEsrBDhKQSbXL/dslyPk+ldsAF7gy3KbE/+UJq6/icT2WUMZAEuhHMXuFlqDt8k1JnuOwiE0MJqOs1OsiNj4TBJc4CeRt8Ysjw4UKVlIl+PrS8DXkRsQL7TKMDNZztwl6mehIOUHfbNm3bjpiGYcEGLez2crljJZNJw2FOon9l/7dLSkt2feP/vrFpFVvVY5tOxayY48ePvzQWi606++yz366urt5pGMYv+xLBO336WWdmUtbsgwcOnmNb9tCystKOTCoTSafT0Wg0Cgahnk6lo7rGLF03M6aup2EiZjIWbJIjcWjDtjn4CeFPd/te0mVcJzdhwvPdBVqLgJoBb1Yxl3HIwsgQNhEUAUcd6C0owKJIdzBEQHbgt/R7bv2pkHYepl+4m1Z8LHiKsg4HXvm1wUBr60gr4ZRBkhe2R8HHGUQYnI8FJwZyMBXTA5RJw6YJbBtGFAmpRCLh6KZulcTjGYcBsWuDZ64Wi8crS0tLBtk2O0VjzNR0bX9nZ7Kho72lBZUj3WRmxIDMbagFELwMCF5wZuS4mLhtq6EcBXnLDQ3RT/icO+0CoPgcCSBywaXvpf61ybvEfV/0H5xTJVKYc6bYt/xZfv1W6NxkjECzSDTTvaOIL8ol2AMiIh0uYQbdEE76kX7O40+gayVhzfNxDRzvRCOWh37nXL7SUoChVIEUEWKdxoata5oOpgPD04BQEnjwgjgEuZUGD2rGHMPUbU030jazOzrbE0eiJaW7dj2x67ndyd3pRYsWZYqRKyoNY2PGjJmWtjrnHGlomqwZRv/+/fsn0plkJJlKRsyIiRt9ESNip6wMS2XSsKuBWmwkYoKJ6R2NEjutIYu0R8VIi3eedLIeEbTVpFPEYt8WZY5PX5D2dGndFhvgfr0iQD54w8FLhvvRdMUWkdkwbG0d6VjJrqTdEDo8Dt/hkg1ykug/kN7EbdiYTtyRQ25YsEiDrsWHP+ob7gcyI2WK9CMUZaQjuvOJq6VkOMOxWb5Fz3URV0+RCU9URWnOUt54oSfXS/Choxm2DnorkTJBvdV75DkwcAcEXER4XVH/w//wjWwhBKjSoJiLXSCKC+pxQ9JaEerqFWqr+nQ3rltha1D7R7lGarzGUOBh02iLCa1BbKvHYwvmlitLLvtEWhQuRMhTIOK6rumGZgILmWpqaCrXNOOD+fPOfXz69DPfqK+/7UMlbwojAP301a9+dUQqlZrx+9//ft7+/fsnV1ZWtsEmM+iiuq5n4J/sNwK2M6wRcLqEd2mQdxC2AHW47EcTHFo+KiOkvt45JlnXkX73nAu9UzVcPIEuTrM8S08KJSR58aHOdbze+d6jxha3+Y5piyEiw7pQLqNbjoKyNeMvoGD7/KRqdv/K2Yl6utShq1dRquBGQFiMRK4zAVbUL6iR4qkxsl0Fb+nSA+F8mHwuU7BLVAs+NnwbArSpz/tch7MYEhEu4unDQUDuEGhywhfyyliWZXd2duqlpaWtFRUVLYcOHSp1HOe9ZcuWPXPhhRfuX716dRtWEsiUAwcOmD/60Y/667peMWbMmIimaZFEIhGJx+OmaZpGLBYDgxGPx9H4Qr0cYpP5BjV5Z6CCiD8Nw8Cf+K4B75pMt0H0hn9sUOtZhlkW5c/AdZ//dAzDhvIs8Krg5erAYuNSpjkWX1gLi5ueTSHqEparDVfd8Y8Ni3Q3P9BO91U8/p+NYQRFDPUP/g7kignPDPzpPc+NvyiDaDP+EjyEfPL0W6FmUV9mp7LhOnHpg+WaNEaCeBkGeKXpGtRKfAeKEv7t6DjOcCbptgamg4POtN7HBocFUMVgvNi2A9UB5xzLpkmn27oDaWCMQX1hh0SzLCeTgfJsx3Ac2+LjTNcsao9pwlzQI5qmwzyxbdgL0WFThO9KalZDQwMchWuuqanZH4lEGq666qoevSwECN6GhobS2traE4bghf6A21f37t1bmUg0DdS0eKVpmiVmHA6am4ZjwGlZ2NfiYxx4DFt3HAO6kCvY0F+65WTSuA0GhArKFvjQM0926Zbf0wLSwLti9FiW7sCcQlkD+aRpdhRjcUK6FMo+mpeYB/qY+T/F5ZdhmqU5VozXLQ315GMajDRdc9IszfQMPctY6NWGz7SM5mQgbQraQM8xDXm+4XP4JFkSVGa3frqRjU2w7rZla3bE1kQeDPYDU4xF7AjNwSjJjyiLYhLTpHkPv+PWofR7mJwRdRXpeJZIA4XlEUwn52nbpgaFijpAWhOeocw0NcewtQivL/VZBCg4Tchykq22JjoT1jW4iEN8IC2MDjMCMsjbvLINoOOEvIPj+jbKrrAPjCvYqaXRgvFCUd5YSAxS34OcwrEAf1MyrK1h2Br0t2ObmqZn9AhUhOcBRAp+MnBzcSYTYWXNdrnduHH9xsYsRShH3Xrq8fjx4z8Ti8VWTpkyZe/pp5++I5FI/Oq2227rM3E2/+FjHytrLy+vdJzkwJhulpWWVemaZemWZekl8TiuDZ3JJNCXDiwmUT7fUqmUZjiGDXMs5aRsmL/Ql5AGdAnoISTiKZSDY2kZPpfB7MxgX2e0jJPJgI6UcfS05sAcToNOlk47aZjv6TR4ttrpVMrRUyknnUrZKV13kp2dTtIwbNbRweCn1tHhdGgdDgtBvRglXB4LPoOljLFSp9S3/oJOWFpWhkZ5PB7H76yYpcdicS1qxzQnFtOisO5Ho5qZyeiRaFSLRIDvA1fPiFYaiWgw12EO2SbJEpAguh5HfDra251oLMbi8TjgooNwAVyqBg4cFolEznjr7bdn2ZlM6SmnDXvZNKKvdTQ37wWr0jQdzbQNO6NnUAZi/o6jmabpzddIhMsakK2ao2d4n+C6oiP+AnuQoJm07qT1tKPjz5SjpXSHJZOw8+tAP6B8glAR4nc96ehJ3Ul0dNBapWkOxCPQOzudhNbhaB3+9UIcFxf4C71PPtpYUkr4o+5dUqLFbRvIbmxTvKQE5AcoK9jWWAzDW2i2E9XsSESLgSThOLBo1NUrYygXTc3keqYNGDmOFo1EMI0J8o2niUbIO9TgspVWP/jACI/g/03HRLkKdSI9Os1sI24n7WT64N69rR2O07xs2bKWG+pv8J2o6SkZdKLm87GPnVXW3l5RVdavbEBpaVVp/yHlmpWw9EQ6japp3DRZtDTqpNIp2IXQ0hm4FBhjhYMm7aRBQRLrTpEgZdIZZkImwQ/Iq4CmBOXIyYR+JY2O0FL5yMHvSO9xF76ctQzT7WDdhDpZcFSKy1xhz2oQAIzrT5pFv1umbQu9CfZNQe6kMzBP047QtWC+Y/35T1Ehobt4a3+MwfwSf0ciEQ1N+Bh6t2fZiBGHdCiQefAT5F4n6FKSjuLmHY3iPAaZJso3bM8GhbdNg/IRWOK7QgnjL4HuIGYrPII80vwBpMdf+d9GEm778aa2sPODHSLrt/R7tvYs69zifVBZYLzI0gPGLCxfqO/Alpuot2FoJm8YtstkcEGaJkoK6tiaRvYd9ZFXH7QrxPjHPBzbsPXMvkOHWCqTaj914Kn7x44d21FfX1+MCVDkDDqxkz344IPxffv2Vb355ptD2traBlZWVspcEThDWR0dHbY8X0BWwT9w7xV94s0rsuHhIxym3L8DXBAYf7nQJU4ggzaZGJNiXXbLEnwT2lIwefzykTgoPxfW3d4E2SS/i7ZAgGfz5F/+Uj4KZyPGf6E8YF5mh1QIrgP+aQL9VUhyh+Ub5hhHNrnfRsW/hanD9WfSWSSpBvqJxGkZyFEaaJOBDAPejGw9GIMgS0xXDwIZC/iA3Wdz2x7+FuNMjCnEEHT5DKw1kk2Nz2ANs10uU+5Jdzxj6BIbeU8UuVwPBX0TnoFTQ0lJSToSiaRfffXVdGtra8eFF17YPHDgwHR9fb1/MRFE7/jx403Lsoy2tjYN4vCmUikdFyHGWGtrK6uoqMC6gBERNrxE2kQigUoyLhAS0ZlMJnNOtlgs5ghbIy4NamgQ5FNSUoLGiyhXPIe/S0tLQ+vT3YlW7HvNzbnvsaqqqnKz6ejo6DbBG2xbMXkJ7OV2QMiAYtol+lhOC/1ZzLthaaDfwp6H5emrd1kZvgb1pt8YxNDDepSVleFzka/8XtgYg7EVNm7AIITn7e3tQMTi+BNjL2zcZUozDmuh8Qb9AOXCmAd3+fb2dtgMQSMfDGz4BxOxtLQ0OWnSpER1dTXE3u3RY9BBgnfBggVbIAZvKpX6374ag1f0U319vVlbW2t+8MEH4BVnZjIZINK1TCyjm0mSLQwGRjsZ89CXbawNjXzWxlimhOQGa2X0jH9a4QH/lJSWYH/m+kA/NzNpjnfn2jpPDFAx3clDknFNrMmtbllwlnueAAAgAElEQVS6zG1XqjxFvzcwkNP4+2F2mFVUVjjsEIP/s4qqKocdPIjJ+vfv7767b9++rGe5USnum8bGRuyjU0891feCeF5cLj2cauhQ1trcrA2GbPE/jLW2tGqD2CC3oNZIq0/WRduiWbKvPdLuPuvH+rnv+mRzoN8jHZzw7mKT0qV8zWv21rl0edphjZRReXk59iOs2W7W/RmLtEU0t2pNjMG4SXQkNBjzQ2MRu60tmh48ePAx8Y7jBC948O4dOXLkjmQy+cu+RPDCBlRtba3+3nvvxWAjnLEWo5JVso5EQqvkOtKHnZ1AZmLflHIdBr4vLSlxMulSp6w07cBMBp0G+7ChAaauO3fZ4cMsyecx5FHF5y7MXpi7oODhMB48GGKXYtcPHTrUaWtrw+ejR492WltbHbZpEztUU4PPXn31Vfx5ww034M+ePE0SHNZBxf/GG2/E8XnDDTewjRs34u+DBw/Gn2+88YZ2zjnnsD179uDf5eXl2sGDB7Xq6mp26NAhrYTLEhaQJWFTKcrTDuzf33nl4MFTGw8fHv/0009ekEmlK2fMnvns8JHD/6+m5uw3m5ubsSwZV8QQRHQ8TjKCf0B2ymnhd9EPbN8+luCyVPQF9AOk2b17Nxs2bJgrZ6FPXnrpJcxr3Lhx7vNDhw65v69atcq58cYbMY3op7B25nsmsBZpampqXNmQC3NIe+DAAW3MGIiNyBjgL5ch+kI8AzkuZDv8DrjBB7ATaWKtrRob5MnWYJ0jrRGNDaA1C/4DPwYPHmzt3bs3tX//fgsMla62/WRPD/PuxhtvNEaPHo2yCew4sS4lzIRWwSoYq2SsMxFuD8TTnq5ULJagU2G+IR9Z3wp+XUj/Krb8sHRZuptIJK2jsCaWlZfhWprCdbSBVaRJd4IPxOyW9SahMwnZK9IFZXBYfQrNp7B3ZF2pkB7VKsusHLpNsIxWmJ8w/wKfAfyhT6eANP0Za28L131EFsXYp2H2uqzXirxk/VauIuhfst4F3wV1rypW5X8WaKM7PoL6eEBvK02XOrFYzN6f3u9UJCsyr776alLJpa7NTNCXLrroIuODDz6IW5YVFbYc5AI6UjQatRsaGsBWpg1bzpeAvdcZiWhhkgX4KPGR7buu1YxSQ7ktcKgn5BMcq0HOpze5p1w8m9D5u9PWnnwnSz4UmXm++nc1z3x5gYMdfAYMCBFyvK5yef379/fZUTAOBY8XlGuVlZV55YuAImxsiTGTbyxBuxobG137TuQHbQL7HtamkpISG9YisOM2bdpky3Kp24RdkX2okikEFAK9jMCJTPD2MnQqe4WAQuAYIdDXCd5jBJsqtosI3H///cMbGxtrfvrTh5alk5n+531s8dNnnDHhxauvvvpvvUlud7GaKrlCQCGgEFAIKAQUAgoBhYBC4CMjoAjejwyhykAhcGwRAIJ3z549ZcuXL7+kubn5CwsWLNh63nnnPdfZ2fmHvu7Be2yRVaUrBBQCvYXAuHHj/iEej6MHb3V1NYRoeKIvefD2Fi4q355F4Kabbpr8/6+FCzY8/PBFiY6OgdNnztw6fPjw319xxRWbGhoakiq2a8/irXJTCCgEFAIKAYWAQkAhoBA4dggogvfYYa9KVgj0CAJA8DY2NpYtXLgQCd7a2totS5Ys2aQI3h6BV2WiEFAI9AICnOBdDTF4R4wYASEaHlcEby8AfZJmycNDGP/8b/88v7Wpte6Zp5+pbWtr6z9x4sQ/jRgx4pfXXnvt4+Xl5c2jRo3qPEkhUs1WCCgEFAIKAYWAQkAhoBA4wRBQBO8J1qGqOScfAkGCd/78+VsWLVq0KRaL/e9nPvOZPNFlTz6sVIsVAgqB4wMBQfCeffbZ74waNWp7R0eHIniPj645IWrx7LPPmsOHDy9du3bt0iMNRy7btWvXxOaWlvJTTj3l3RHDR/7i+muv/VlJScm+2bNnqzXyhOhx1QiFgEJAIaAQUAgoBBQCCgFF8KoxoBDo4wjIBG9TUxN48G6GS9YikcgfFMHbxztXVV8hcIIiAARvLBb7e0HwJhKJx5QH7wna2cegWRs2bCgZOHDgkLvvvrvu/X37Lt/95huntba1lVRWVjaMHj3qqTVXfnlDJpn885o1a/Yfg+qpIhUCCgGFgEJAIaAQUAgoBBQCPY6AInh7HFKVoULg6CIQRvDW1tZuisfjiuA9ul2hSlMIKASKRGDcuHGf5QTvXvDgVQRvkcCpZEUh8NRTT1Umk8mx96xbt3L3m29+7uDBg/0SiY5oNBpNjR07btNnPnvpE5Zm/uH/ff3rb6rL1oqCVCVSCCgEFAIKAYWAQkAhoBA4zhFQBO9x3kGqegqBQggIgnfBggWXtLS0wCVrm8CDNxqNPqs8eAuhp75XCCgEjgUCQPDG4/G/nzJlyjsjRozYnkwmf6E8eI9FT5yYZX77298eokciszdu2LD81Vf/uirR0RHLZDKGYRj26NGj/1y7sHZLRVnFTy+//PKXa2pq0orkPTHHgWqVQkAhoBBQCCgEFAIKgZMJAUXwnky9rdp6QiIgE7zNzc2Xg/fueeedt8k0zecUwXtCdrlqlEKgzyMwceLEz0YikU/xS9YUwdvne/T4aYDjOMZ1132zOpFouej3//u7C//yl78ssW1bZ4xpTGNs+PAR706ePPlPw4YMuf/qq6/e/Oabb7auXr3aOn5aoGqiEFAIKAQUAgoBhYBCQCGgEOg6Aorg7Tpm6g2FwHGFQJDgnT9//qYlS5bAJWuK4D2uekpVRiGgEBAICIIXYvCOHDlym/LgVWOjpxDYt29f6fe+d9eZ7733zudfeeWP8/722t8mIbOrMeY4Dhs4YFDDiBEj3hk/fty6f/iHS3/X0dHx/urVq1M9Vb7KRyGgEFAIKAQUAgoBhYBCQCFwLBBQBO+xQF2VqRDoQQSCBO+CBQueAw/eSCSySXnw9iDQKiuFgEKgxxAQBO/UqVOB4IUYvI+qEA09Bu9Jm5HjONq2bdsGP/zwo9P//Oc/rXn77T1T33nnnREAiKZpSPCWlpYm+vXrd2Tq1Ck//vjHL3g6kUi89K//+q/tJy1oquEKAYWAQkAhoBBQCCgEFAInBAKK4D0hulE14mRGQBG8J3Pvq7YrBPomAlKIhndPP/30bYrg7Zv9eLzVur6+Xp86deroJ598Zu727duuOLj/wIRDRw4P0FDbJYIX4vDGYrHEzJkzfz1nzuwny8vLf/3v//7vTSoO7/HWm6o+CgGFgEJAIaAQUAgoBBQCXUFAEbxdQUulVQgchwgogvc47BRVJYWAQiAvAjLByy9Ze0R58KpB81ERAIJ3yJAhUzdt2rT4+c1b/rGxuXlUZ2dnCRC7SPES0+sYppE6c9KkHeMnTPjN6NGjf7x8+fID06dPT3/U8tX7CgGFgEJAIaAQUAgoBBQCCoFjhYAieI8V8qpchUAPIRAgeD9fW1v73JIlSzarEA09BLDKRiGgEOhxBIIEb79+/R5Rx+R7HOaTKkMIz7Bx48bIX175y5I//t8f/27r81uWt7e1n2LbtmE7NmKha3DXGmOarmWqq6tfHzlixP/OmTlz/ac++9m3J02a1HZSAaYaqxBQCCgEFAIKAYWAQkAhcEIhoAjeE6o7VWNORgSCBO/8+fMxBm80Gt2sYvCejCNCtVkhcPwjIMXgfQ9i8FZWVm5UBO/x32/Hcw2fffZZkzEWf/hnD1/61lu7l+7cuXNuR0dHP6izIHgN3SCCV9OsQYMG7RsyZOjWj1/48fsWLVr06gUXXPDh8dw+VTeFgEJAIaAQUAgoBBQCCgGFQD4EFMGrxodCoI8jkIvgbWtr23zNNde09PHmqeorBBQCJyACiuA9ATv1GDfpxRdfLH3nnXcG/Pihhz7/3rvvXfS3116r6ezsLHMYD8/ANKbrOsbhhTANpWWlLYMGDHz545+48H/GjRu382tf+9rrx7gJqniFgEJAIaAQUAgoBBQCCgGFQLcRUARvt6FTLyoEjg8ElAfv8dEPqhYKAYVA8Qgogrd4rFTK4hB45plnBhw6dGjEunvv/eL+D/Z/fN/+fcNTqVQMvHchNAOPv4vevEDymqaZGdBvwOvnnX/+oyOHj/ztzbfevB2IX3XZWnF4q1QKAYWAQkAhoBBQCCgEFALHFwKK4D2++kPVRiHQZQRUDN4uQ6ZeUAgoBI4xAorgPcYdcAIWf//99w9vb2+fdP+6dZcd2H9gcWtbW/+MlTGBzDUMg2lMY5ZtCQ9eIHydflX9Ppgy5eztpww77fHr6q/7VVtbW6e6bO0EHByqSQoBhYBCQCGgEFAIKAROAgQUwXsSdLJq4omNQJDgXbBgwSaIwasuWTux+121TiHQlxGQLll7H2Lwmqa5sb6+Xl1y1Zc79RjXvb6+vibRlpj/8Mafrz6w/8DsTCYTtx1bJ4LXZJrGWMaysJbgzQvPy0pLG0+vrn7j1FNP3XjVVVdtMAzjyNKlSzuOcVNU8QoBhYBCQCGgEFAIKAQUAgqBLiOgCN4uQ6ZeUAgcXwgogvf46g9VG4WAQqAwAhMmTPhcNBr91JQpU94fPnz49mg0ukERvIVxUylyI3DllVfOTaVSdU8//fTHDh48OAl4XCBxXQ9eTWOWZSG5C7F4bduGMA3tVVVVB0477bRHr7766p/quv7OZZdd1qRwVggoBBQCCgGFgEJAIaAQUAj0NQQUwdvXekzVVyEQQCAkBu/mJUuWbIrFYs995jOfUZesqRGjEFAIHHcICIJ36tSpH4wcOXKbYRiK4D3ueqlvVGjDhg3G+PHj42vXrl3S0tJy6Ysvvjjj0KFDo4SXLhC8QOjKH/GdpmmpaDTadtpppz1+ySWX/DSTyfzl5ptvPtg3Wq5qqRBQCCgEFAIKAYWAQkAhoBDwEFAErxoNCoE+jkBIDN7NEKLBNE1F8PbxvlXVVwicqAjIBO+IESMgRMPDyoP3RO3t3m3Xhg0boqeddlq/W2655cL9+/d/7q233hrf1NQ0zL1UzbZR1xWeu0D4wmVq/B/EbEidcsopTy5duvTnmUxm1/r169/v3Rqr3BUCCgGFgEJAIaAQUAgoBBQCPY+AInh7HlOVo0LgqCIgE7wtLS2fX7BgwebFixdvjkajzyoP3qPaFaowhYBCoEgEBME7bdq0feDBq+u6IniLxE4l8yPw4IMPxuPx+ODbbrvtog8++OBzTU1N1Z2dnQPgEjXGmAH/BNmLzK7j2IwxS9O0jGEYHYZhNA8aNOh/586d+0tN017++c9/vk9hrBBQCCgEFAIKAYWAQkAhoBDoawgogrev9Ziqr0IggECA4L2cE7ybFMGrhopCQCFwvCIgefDu5yEafq48eI/X3jq+63XHHXfEysrKBq5bt652//79n7Qsq79t21HLsjrj8fjAaDQ6orW1tdyyLKOsrKzdsqz3Ozo63rNtO8EYawOCt1+/fn8588wz/2hZ1t4nn3yy8fhusaqdQkAhoBBQCCgEFAIKAYWAQiAbAUXwqlGhEOjjCAQJ3vnz529ZtGjRpng8/gflwdvHO1dVXyFwgiLACd5PT506FT14DcNQBO8J2te93az6+nrzlFNOKduxY8eE9vb2qaeeeqo9aNCgxMCBAz9saGiY0tzcfP7zzz9/RkdHR/zMM898Z/Dgwb+trq5+KpFINDc0NADh29nQ0JDYs2dP4rnnnoOQDRjDQX0UAgoBhYBCQCGgEFAIKAQUAn0JAUXw9qXeUnVVCIQgoAheNSwUAgqBvoaARPDuHzFixDbTNH+mPHj7Wi8eH/Wtr6/Xa2pqzN/+9rf9k8nk4LFjxzqnnXZaZuTIkYkDBw5MbmxsXPTLX/5yTltbW8X06dNfGTZs2DNz5879TSQSSZ522mnpXbt2YciG1atXA7mrPgoBhYBCQCGgEFAIKAQUAgqBPomAInj7ZLepSisEPAQUwatGg0JAIdDXEACCNxaLXTJ16lQkeA3D+KkiePtaLx6f9XUcB3Rb/Pfcc89NbGxsPPf++++/qK2tbeDs2bO3DBs27Lf//M///OzxWXtVK4WAQkAhoBBQCCgEFAIKAYVA9xBQBG/3cFNvKQSOGwQUwXvcdIWqiEJAIVAkAoLgnTJlygHuwfsTRfAWCZ5KVhABTvKyzZs3jzl8+PCMBx54oC6RSAyeMWPGpiFDhvz+X/7lXzYXzEQlUAgoBBQCCgGFgEJAIaAQUAj0IQQUwduHOktVVSEQhoC6ZE2NC4WAQqCvISB58B4EgjeZTP7k1ltvbe1r7VD1Pb4ReOKJJ8Z0dHSc8+Mf/3hlZ2fn0BkzZmweMmTI777+9a9vOr5rrmqnEFAIKAQUAgoBhYBCQCGgEOgaAorg7RpeKrVC4LhDQBG8x12XqAopBBQCBRCYMGHCP0KIhilTpiDBW1FR8eN/+7d/UwSvGjk9isAjjzwytqOjY8bDDz+8IpVKDZs+ffrWIUOG/Oaf/umf/tCjBanMFAIKAYWAQkAhoBBQCCgEFALHGAFF8P5/7N0JfBR1nv//quorJ7lISEIOEB3UoCTRUZBLLhFFfTguoBIBQVF2xhkcneOx//2NODs747jHjPrY/3/H4RJvnV1Xx/HacUjwFjyQw4v7TgjkJiTdVfX/fauqQ9M05OrudHW/ssuQo47v9/n5Rpo333xqgAvA7RHor4AIeHfu3Jl6ww033NrU1LR40qRJ66dMmVLjdrvXVVVVNff3+pyPAAIIhFtABLxut3teRUVFbUlJiejB+9Ty5cv571W4oRP8eq+99tqII0eOXPrMM8/M9nq9BWPHjn0/Ly/vjR/96EdvJzgN00cAAQQQQAABBBCIMwEC3jgrKNNJPAER8B47dixl0qRJIuC9Y9KkSTXTpk2rcTqd1QS8ibcemDECdhAICHiPFBcXv+d0Op984IEHWmRZ1u0wfsZoD4E333xzeH19fcWqVatu9vl8QydOnPjhkCFD3vjBD37wv/aYAaNEAAEEEEAAAQQQQKBnAgS8PXPiKARiViA44J0wYULN1KlTazweDwFvzFaNgSGQ2AIjR4683ePxiB28R0pKSt7Lzc1de8899xDwJvayCPvs33777dK6urrRK1asuMXn85VMmDBhw5AhQ16/55573gz7zbggAggggAACCCCAAAIDKEDAO4D43BqBcAgEB7wTJ06sFjt4XS5XDTt4wyHMNRBAINwCVsBbVVlZWVdUVPR+Wlra2p/97GfN7OANt3RiX++VV14paWlpGbV69ep5qqqWXnHFFZ/k5ua+tmzZMgLexF4azB4BBBBAAAEEEIg7AQLeuCspE0o0AQLeRKs480XA/gIi4E1KSqoSO3jFQ9ays7PXLlu2rImA1/61jaUZvPbaa0UNDQ1lTz75ZJWqqsMuvfTSjTk5OW/cf//9BLyxVCjGggACCCCAAAIIINBvAQLefhNyAQQGViAg4J3X3Nx8x4QJE9axg3dga8LdEUDg7AIjR45cJALeysrKI0OHDn1/xIgRTyxcuFDs4NWwQyBcAm+//fbQ2traC1etWnWbpmnDxowZs3Hw4MFv/PjHP34rXPfgOggggAACCCCAAAIIxIIAAW8sVIExINAPAQLefuBxKgIIDIiAFfDe5u/Bm5+fv3bp0qViBy8B74BUJD5v+tZbbxUePXr0gscff3y+CHivuOKKjbm5uW8S8MZnvZkVAggggAACCCCQyAIEvIlcfeYeFwIEvHFRRiaBQEIJ+APe8vLyevGQtYKCgicIeBNqCURlsiLgrauru2D16tXzVVUdLnbw5uXlsYM3KvrcBAEEEEAAAQQQQCCaAgS80dTmXghEQCA44B0/fnz19OnTq3nIWgSwuSQCCIRFYOTIkYs9Hk/XDl4C3rCwcpEgARHw1tfXn79y5coFIuAVO3hp0cAyQQABBBBAAAEEEIhHAQLeeKwqc0oogVAB79SpU2s8Hk91VVVVc0JhMFkEEIh5AV3X5QsvvHCRy+Ui4I35atl7gEEB7zlXXHHFBgJee9eU0SOAAAIIIIAAAgiEFiDgZWUgYHMBAl6bF5DhI5BgAoEBb2VlZX1xcfG77OBNsEUQpen6WzSsWrVqgaZpIuD9mIA3SvjcBgEEEEAAAQQQQCCqAgS8UeXmZgiEX4CAN/ymXBEBBCInEBDwzq+srDwievDm5+evoQdv5MwT9cpvv/320MOHD1+wYsWKhZqmDR8/fvzHOTk5r/OQtURdEcwbAQQQQAABBBCIXwEC3vitLTNLEIF169Y5i4qKUm688cZbm5ub7xQ9eGnRkCDFZ5oI2ExAhLuSJHW1aCDgtVkBbTZcEfDW1tZe6A94xQ7evLy815ctW/amzabCcBFAAAEEEEAAAQQQOKsAAS8LBAGbCwQHvBMnTqyePHkyPXhtXleGj0A8ChDwxmNVY3dOr732WtGxY8cuXLVqlbGDd9y4cR/n5ua+RsAbuzVjZAgggAACCCCAAAJ9EyDg7ZsbZyEQMwIhAt6aadOmVTudTh6yFjNVYiAIICAECHhZB9EUEAFvQ0ND2cqVK42A1+rB+9qPf/zjN6I5Du6FAAIIIIAAAggggECkBQh4Iy3M9RGIsAABb4SBuTwCCIRNwB/wXnDBBYvdbvdtlZWVdfTgDRsvFwoSCAx4VVU9Z9y4cR8NHjyYgJeVggACCCCAAAIIIBB3AgS8cVdSJpRoAgS8iVZx5ouAfQUIeO1bOzuOXAS8R48eHRXQooGA146FZMwIIIAAAggggAAC3QoQ8HZLxAEIxLYAAW9s14fRIYDASQECXlZDNAWCAt5zrrjiio9yc3P/QouGaFaBeyGAAAIIIIAAAghEQ4CANxrK3AOBCAoQ8EYQl0sjgEBYBYIC3vmVlZW1xcXF7xYUFDyxdOnSJlmWtbDekIsltEBwwDt+/PiP8vLy/vKjH/2IHrwJvTKYPAIIIIAAAgggEH8CBLzxV1NmlGACBLwJVnCmi4CNBYID3oqKitqSkhICXhvXNJaHHhjw6rpu9OAl4I3lijE2BBBAAAEEEEAAgb4KEPD2VY7zEIgRAQLeGCkEw0AAgW4FCHi7JeKAMAqIgLe+vr5szZo1izRN62rRcO+9974exttwKQQQQAABBBBAAAEEBlyAgHfAS8AAEOifgAh4R40alTxp0qR5ra2td06cOLFm2rRp1U6ns7qqqqq5f1fnbAQQQCB8AgS84bPkSt0LBAa8Ygfv2LFjjR68BLzd23EEAggggAACCCCAgL0ECHjtVS9Gi8BpAiLgLSgoSP7e974nAt4lEydOrCbgZaEggEAsCoQIeA+Xlpa+m5+fv5YevLFYMXuPSQS8DQ0NZatXr16kquoIK+B9lYDX3nVl9AgggAACCCCAAAKnCxDwsioQsLkAAa/NC8jwEUggAQLeBCp2DEw1RMD7cU5Ozqv33XffazEwPIaAAAIIIIAAAggggEDYBAh4w0bJhRAYGAEC3oFx564IINB7AX/AW1ZWdofL5ZpfXl4udvC+ww7e3ltyRvcCoQLeIUOGvPqjH/2IgLd7Po5AAAEEEEAAAQQQsJEAAa+NisVQEQglQMDLukAAATsJiJD3ggsuuMPj8SzwB7xZWVlPLFu2rFmWZc1Oc2GssS3gD3hXrVq1WNd10aLh48GDB4sWDX+J7ZEzOgQQQAABBBBAAAEEeidAwNs7L45GIOYECHhjriQMCAEEziJwloC3SZZlHTwEwiUgAt6jR4+OWrNmjRHwjhkzZkNubu4rBLzhEuY6CCCAAAIIIIAAArEiQMAbK5VgHAj0USA44B0/fvy6qVOn1ng8nuqqqqrmPl6W0xBAAIGICFgB753WDt5DokWDtYOXgDci4ol70XXr1hUdOnRo1MqVKxdrmnbuFVdcYQS8y5YtezVxVZg5AggggAACCCCAQDwKEPDGY1WZU0IJhNrBO3ny5GoC3oRaBkwWAdsIEPDaplS2H6gIeA8ePFi2atWqO0TAO2bMmE8GDx78yn333feK7SfHBBBAAAEEEEAAAQQQCBAg4GU5IGBzAVo02LyADB+BBBMg4E2wgg/gdEWLhubm5gsff/xxEfB+Z8yYMZ/l5OT8z09+8pOXB3BY3BoBBBBAAAEEEEAAgbALEPCGnZQLIhBdARHw5uXlJc2ePbuqtbV1ycSJE6unTZtW7XQ6adEQ3VJwNwQQ6IFAYMA7evTow8OGDVtPi4YewHFIrwXeeuutwvr6+vMff/zxJbIsX3D55ZdvHjx48H/ff//9/93ri3ECAggggAACCCCAAAIxLEDAG8PFYWgI9ERA13XHtm3bkgl4e6LFMQggMNAC/oDX7XYvLC8vN3rwZmdnr1m2bBk9eAe6OHF2/zfffDPv2LFj565evXqpJEkXX3TRRd8MGjTov3/xi1+8IEmSxkP94qzgTAcBBBBAAAEEEEhgAQLeBC4+U48PAQLe+Kgjs0AgUQSsgHeJ2+1eQMCbKFUfmHl+9tlnmQcOHChas2bNj1RV/W5+fv7+tLS0/3744YeflSSpU5ZldWBGxl0RQAABBBBAAAEEEAivAAFveD25GgJRFyDgjTo5N0QAgX4IBAS8CysrKw8WFxezg7cfnpx6ZoGvvvoqfceOHQVr165dpqrqmMGDB9elp6eLgPdpSZI6ZFn24YcAAggggAACCCCAQDwIEPDGQxWZQ0ILEPAmdPmZPAK2EwgMeCsqKg6VlJSsp0WD7cpoiwFv3bo1bc+ePUOeeOKJZZqmXZGbm3s0PT39vx566KGnCHhtUUIGiQACCCCAAAIIINBDAQLeHkJxGAKxKhAc8E6aNKl68uTJNW63e11VVVVzrI6bcSGAQGIKBO3gPSwC3qysrNX04E3M9RDJWdfV1aV9+umn+WvWrBE7eMdmZ2fXp6am/unf/u3fnpQkyUuLhkjqc20EEEAAAQQQQACBaAoQ8EZTm3shEAGBEAFvzeTJk6sJeCOAzSURQKDfAiLgPf/88+/yeDyiRcPh4i9CqQEAACAASURBVOJisYN3FQFvv2m5QJCACHg///zzgpUrVy7z+Xxjc3JyjiQnJ//p97///VpJknwEvCwZBBBAAAEEEEAAgXgRIOCNl0oyj4QVIOBN2NIzcQRsJyDCXUmS5LKysiVOp/P2ysrKQwS8tiujbQYsAt6PPvqo4MknnzR28GZlZdWnpKT86ZFHHhEBLzt4bVNJBooAAggggAACCCDQnQABb3dCfB2BGBcg4I3xAjE8BBDoEvAHvBdeeOFdbrd7YXl5ubGDNycnZyU7eFko4Rbwt2hYtWqVCHivyMjIOCpaNDz66KMi4O1kB2+4xbkeAggggAACCCCAwEAJEPAOlDz3RSBMAgS8YYLkMgggEHGBoID39oqKCn+LhhUEvBHnT7gbBPbg9Xq9RsCbkpLyX4899pg/4PUlHAoTRgABBBBAAAEEEIhLAQLeuCwrk0okgVAB76RJk2qSkpL+xkPWEmklMFcEYl8gMOB1uVyLRMBbUlJSk5KSsvLnP/95oyzLeuzPghHaRcAf8K5du3ZZZ2fnFZmZmcYOXqsHLzt47VJIxokAAggggAACCCDQrQABb7dEHIBAbAsQ8MZ2fRgdAgicFAgOeC+55JLDQ4cOXZ+amrqCgJeVEm4BEfBu3bo1//HHH79XPGRNBLyiBy8Bb7iluR4CCCCAAAIIIIDAQAsQ8A50Bbg/Av0UEAFvbW1t0pQpU6paW1vvErt32cHbT1RORwCBiAgEB7yVlZW1RUVFNQS8EeFO+It+9dVX6fv37y9YvXr1j8QOXvGQtdTU1P/693//9yclSeqQZZkWDQm/SgBAAAEEEEAAAQTiQ4CANz7qyCwSWICAN4GLz9QRsJlAQMB7t2jRIALekpKS6vz8/BVLly6lRYPN6hnrwxU7eD///HMR8C7z+XyiRUO9tYPXH/CqsT4HxocAAggggAACCCCAQE8ECHh7osQxCMSwQKiAd8qUKTUul4sevDFcN4aGQCIKhAp4i4uLawoKCv64dOnSJlmWtUR0Yc6REfD34H3iiSdEiwYj4E1NTX3xd7/7nXjImleWZQLeyNBzVQQQQAABBBBAAIEoCxDwRhmc2yEQboHAgLetre2uCRMmrJ86dWo1AW+4pbkeAgj0VyAg4F1qPWStVgS8hYWFjxPw9leX84MFQgW81g7eJwh4WS8IIIAAAggggAAC8SRAwBtP1WQuCSlAwJuQZWfSCNhSwAp4lVGjRt3tcDgWVVRU1JaWltaUlJT8cfHixaJFAzt4bVnZ2Bx0cMCbkZFxVOzg/f3vf0/AG5slY1QIIIAAAggggAACfRQg4O0jHKchECsCBLyxUgnGgQAC3QkEB7yVlZV1ogcvAW93cny9LwL+gHfNmjU/VlVVtGg4mpKS8gIBb180OQcBBBBAAAEEEEAglgUIeGO5OowNgR4IEPD2AIlDEEAgJgSCAt7F4iFrokVDaWnp4+zgjYkSxdUgQgW8ycnJLz7yyCNraNEQV6VmMggggAACCCCAQMILEPAm/BIAwO4CoQLeyZMn13g8nrerqqqa7T4/xo8AAvEjECLgrSsuLq4m4I2fGsfSTEIEvMeSk5NfIOCNpSoxFgQQQAABBBBAAIFwCBDwhkORayAwgALBAe+kSZPEQ9ZqTpw48be77rqraQCHxq0RQACBUwQCA16n07m4oqJCtGgQPXj/wA5eFku4BbZu3Zq2Z8+eIWvXrr3P5/ONy8rKOpqWlvbCv//7v7ODN9zYXA8BBBBAAAEEEEBgQAUIeAeUn5sj0H+B4IB34sSJ70ybNq2agLf/tlwBAQTCKxAc8IoevKJFAwFveJ25milw+PDh1E8//TRfBLyqqhoBb1JSEjt4WSAIIIAAAggggAACcSdAwBt3JWVCiSZAwJtoFWe+CNhXgIDXvrWz48gJeO1YNcaMAAIIIIAAAggg0BcBAt6+qHEOAjEkQMAbQ8VgKAggcFYBf8BbVla21OVy+Vs0VLODl4UTCYHggDczM1P04H3+kUceWS1Jkk+WZTUS9+WaCCCAAAIIIIAAAghEW4CAN9ri3A+BMAsQ8IYZlMshgEDEBAh4I0bLhUMIEPCyLBBAAAEEEEAAAQQSRYCAN1EqzTzjViBUwDtlypSazs7Ot3nIWtyWnYkhYEsBAl5bls22gybgtW3pGDgCCCCAAAIIIIBALwUIeHsJxuEIxJoAAW+sVYTxIIDAmQSsgNdRVlZ2t79Fg3jIWmlp6X8uXry4UZZlDT0EwiXgD3ifeOKJ+zRNG0eLhnDJch0EEEAAAQQQQACBWBMg4I21ijAeBHopQMDbSzAORwCBARMg4B0w+oS8sQh4N27cOOTJJ5+8n4A3IZcAk0YAAQQQQAABBBJGgIA3YUrNRONVgIA3XivLvBCIP4GAgLfrIWvFxcXV7OCNv1rHwowCAt77VFWd4N/B++ijj66SJMnLjvFYqBJjQAABBBBAAAEEEAiHAAFvOBS5BgIDKEDAO4D43BoBBHolQMDbKy4O7qeAP+Bdu3ataNFAwNtPT05HAAEEEEAAAQQQiF0BAt7YrQ0jQ6BHAqEC3mnTplWfOHHibzxkrUeEHIQAAlESIOCNEjS3MQQ2bdqUumfPnrynnnpKtGgg4GVdIIAAAggggAACCMStAAFv3JaWiSWKQFDAu2TSpEnvTJ06tYaAN1FWAPNEwD4CBLz2qVU8jJSANx6qyBwQQAABBBBAAAEEeiJAwNsTJY5BIIYFCHhjuDgMDQEEThHwB7wXXXTRUofDsbiioqKOHrwskkgJEPBGSpbrIoAAAggggAACCMSaAAFvrFWE8SDQSwEC3l6CcTgCCAyYAAHvgNEn5I39Ae/TTz99Pw9ZS8glwKQRQAABBBBAAIGEESDgTZhSM9F4FQgOeCdMmCBaNFS7XK6/VVVVNcfrvJkXAgjYT4CA1341s/OIAwNeTdPGZ2ZmNiQnJz/3yCOPrJIkySfLsmbn+TF2BBBAAAEEEEAAAQT8AgS8rAUEbC4QGPC2traKHrzrp0yZUkPAa/PCMnwE4lCAgDcOixrDUwoV8Ho8nucee+wxAt4YrhtDQwABBBBAAAEEEOi9AAFv7804A4GYEggV8E6ePLna7XavYwdvTJWKwSCQ8AIEvAm/BKIKcPDgwZSNGzcOeeaZZ+6zWjQ0EPBGtQTcDAEEEEAAAQQQQCBKAgS8UYLmNghESiBEwFszefLkGgLeSIlzXQQQ6KsAAW9f5TivLwIi4P3oo4/ynn322ft1XZ+QmZl5zOPxPM8O3r5ocg4CCCCAAAIIIIBALAsQ8MZydRgbAj0QIODtARKHIIBATAgQ8MZEGRJmEAS8CVNqJooAAggggAACCCS8AAFvwi8BAOwuQMBr9woyfgQSR4CAN3FqHQszDQx4JUkan5GRIVo0sIM3ForDGBBAAAEEEEAAAQTCKkDAG1ZOLoZA9AWCA96JEyfWTJs2rdrpdFbTgzf69eCOCCBwZgECXlZHNAVCBbzJycnPP/LIIzxkLZqF4F4IIIAAAggggAACERcg4I04MTdAILICBLyR9eXqCCAQPgEC3vBZcqXuBUTAu2nTprzVq1eLHrzjs7OzjR28jzzyyGpJkryyLGvdX4UjEEAAAQQQQAABBBCIfQEC3tivESNE4KwCBLwsEAQQsItAUMC7qKKioq64uLimtLT0PxcvXtxI4GaXStpjnJs2bUrds2dP3lNPPXWfCHhzcnIak5KSnv/d734ndvAS8NqjjIwSAQQQQAABBBBAoAcCBLw9QOIQBGJZgIA3lqvD2BBAIFCAgJf1EE2Bw4cPp27cuHHI2rVrf6yq6visrKym5OTk5x599NGVkiT5+AeFaFaDeyGAAAIIIIAAAghEUoCAN5K6XBuBKAgQ8EYBmVsggEBYBAh4w8LIRXooIAJe0aJh1apVP/b5fBMGDRrUkpSU9NxPf/rTlcOGDRM7eNUeXorDEEAAAQQQQAABBBCIaQEC3pguD4NDoHsBAt7ujTgCAQRiQ4CANzbqkCij2LdvX/Jnn32W+9xzz4mA90qXy3VCtGh46KGHVgwePLhdlmVfolgwTwQQQAABBBBAAIH4FiDgje/6MrsEECDgTYAiM0UE4kSAgDdOCmmTaei67n7llVeyXnrppftOnDgxrbOzU09NTf3Tb3/72z+2tbW1nHfeeR02mQrDRAABBBBAAAEEEEDgrAIEvCwQBGwuQMBr8wIyfAQSSICAN4GKHQNTFX8+Pv7442mffvrp/W1tbVcfPXrUk56e/t///M//vCI1NfVYYWHh8RgYJkNAAAEEEEAAAQQQQKDfAgS8/SbkAggMrECogHfKlCk1brd7XVVVVfPAjo67I4AAAicFCHhZDdEUEOvtX//1X1P27Nlzf0tLy9X79+9PT09Pf+nXv/71Cq/XWz969Oi2aI6HeyGAAAIIIIAAAgggECkBAt5IyXJdBKIkEBzwTpo0qWby5MkEvFHy5zYIINBzgVABb0lJSXVJSckfFi9e3CjLstbzq3EkAt0L3Hvvvcm6rv+4sbFx5p49ezLT0tL+55e//OUKRVGOEPB278cRCCCAAAIIIIAAAvYQIOC1R50YJQJnFCDgZXEggIBdBPwB78UXX3y3oiiLKioqjhDw2qV69hynFfAua2pqEgFvdmpqKgGvPUvJqBFAAAEEEEAAAQTOIkDAy/JAwOYCBLw2LyDDRyCBBIID3srKyrri4uIadvAm0CKI8lRFwCtJ0o+sgDcnLS3tZbGD1+l0HikrK2uN8nC4HQIIIIAAAggggAACEREg4I0IKxdFIHoCBLzRs+ZOCCDQPwEC3v75cXbvBUTAK8vyD60WDYPT09NfEQGvw+GoI+DtvSdnIIAAAggggAACCMSmAAFvbNaFUSHQYwEC3h5TcSACCAywAAHvABcgAW8vAl6Hw2EEvDt27Bicmpr6injIGgFvAi4GpowAAggggAACCMSxAAFvHBeXqSWGAAFvYtSZWSIQDwIEvPFQRXvNQQS8TqfznmPHjs3cuXNnrmjR8Itf/GJlSkoKO3jtVUpGiwACCCCAAAIIIHAWAQJelgcCNhcg4LV5ARk+AgkkQMCbQMWOkalaD1m7R/Tg3bdvn9Gi4cEHH1zJDt4YKRDDQAABBBBAAAEEEAiLAAFvWBi5CAIDJ0DAO3D23BkBBHonQMDbOy+O7r9AqID3N7/5zQpVVXnIWv95uQICCCCAAAIIIIBAjAgQ8MZIIRgGAn0VIODtqxznIYBAtAUIeKMtzv2CA17Rg1c8ZM3pdBLwsjwQQAABBBBAAAEE4kaAgDduSslEElWAgDdRK8+8EbCfgD/gLSsru9vlci2qqKioKy4uri4tLX188eLFjbIsa/abFSOOZYHly5cnHTt27IctLS1X79u3L5eAN5arxdgQQAABBBBAAAEE+ipAwNtXOc5DIEYECHhjpBAMAwEEuhUIDHidTueiyspKAt5u1TigPwIi4G1oaLinublZ9OAVAe/Lv/zlL1eyg7c/qpyLAAIIIIAAAgggEGsCBLyxVhHGg0AvBQh4ewnG4QggMGAC/oB31KhRdzkcDn/AW8MO3gErSdzfOFTAu3z58hWKohwZPXp0W9wDMEEEEEAAAQQQQACBhBAg4E2IMjPJeBYIDngnTpxYM2XKlBq3272uqqqqOZ7nztwQQMBeAgS89qpXPIyWgDceqsgcEEAAAQQQQAABBLoTIODtToivIxDjAiLg3bZtW/Ls2bPntba2LhEB77Rp06qdTmc1AW+MF4/hIZBgAqEC3pKSkuqSkpI/0oM3wRZDlKYbEPCKHrx5okUDO3ijhM9tEEAAAQQQQAABBKImQMAbNWpuhEBkBAh4I+PKVRFAIPwCBLzhN+WKZxcIEfC+8stf/nIFPXhZOQgggAACCCCAAALxJEDAG0/VZC4JKUDAm5BlZ9II2FIgOOC95JJLaouLi2vYwWvLctpi0IEB7969e4ekpaWJh6wR8NqiegwSAQQQQAABBBBAoKcCBLw9leI4BGJUgIA3RgvDsBBA4DSB4IC3oqLCCHizs7P/eO+99zbKsqzBhkA4BQh4w6nJtRBAAAEEEEAAAQRiVYCAN1Yrw7gQ6KEAAW8PoTgMAQQGXICAd8BLkHADCHzI2t69e/PS09Nfeeihh/6oquqRsrKy1oQDYcIIIIAAAggggAACcSlAwBuXZWVSiSRAwJtI1WauCNhbgIDX3vWz4+iDAt4h6enpRosGh8NRR8Brx4oyZgQQQAABBBBAAIFQAgS8rAsEbC5AwGvzAjJ8BBJIIMRD1g6LFg1ZWVkraNGQQAshilMNDnjT0tJe+Zd/+Zc/er1eAt4o1oFbIYAAAggggAACCERWgIA3sr5cHYGIC4QIeKsnT55c4/F4qquqqpojPgBugAACCPRQgIC3h1AcFjaBUAHvr371qxWKotSygzdszFwIAQQQQAABBBBAYIAFCHgHuADcHoH+CgQHvOPHj6+eOnUqAW9/YTkfAQTCLkDAG3ZSLtiNAAEvSwQBBBBAAAEEEEAgEQQIeBOhyswxrgUIeOO6vEwOgbgSsAJeZdSoUXc7HI7bKysra2nREFcljrnJiIC3sbHxB01NTdfs3bs3f9CgQa88/PDDf+zs7GQHb8xViwEhgAACCCCAAAII9FWAgLevcpyHQIwIEPDGSCEYBgIIdCsQEPDe5XA4FlVWVh4uKSmpyczMXEkP3m75OKAPAgEB78x9+/YVpKenvyJaNDgcjtrzzz+/pQ+X5BQEEEAAAQQQQAABBGJOgIA35krCgBDonQABb++8OBoBBAZO4EwBb35+/oqlS5c2ybKsDdzouHM8CoiA99ixYz9obm6euX//fgLeeCwyc0IAAQQQQAABBBCQCHhZBAjYXCBUwDt9+vRql8tVw0PWbF5cho9AnAkQ8MZZQW0wHasH7/dFiwZrB++fH3jggRXJycmH2cFrgwIyRAQQQAABBBBAAIEeCRDw9oiJgxCIXQER8NbW1iZNmTKlqrW1dcmECRPWTZs2rYaAN3ZrxsgQSFQBAt5ErfzAzTs44M3IyPizaNGgKAoB78CVhTsjgAACCCCAAAIIhFmAgDfMoFwOgWgLEPBGW5z7IYBAXwUIePsqx3l9FQi1g/fXv/41AW9fQTkPAQQQQAABBBBAICYFCHhjsiwMCoGeCxDw9tyKIxFAYGAFggPeioqKQ8XFxesLCwvpwTuwpYnbu4cKeJcvX74yKSnpEC0a4rbsTAwBBBBAAAEEEEg4AQLehCs5E443gVAB79SpU6vdbvd6evDGW7WZDwL2FggV8JaUlNQUFBSs5CFr9q5trI4+IOCduW/fvsJBgwa9KnbwNjU1HR4zZkxzrI6bcSGAAAIIIIAAAggg0BsBAt7eaHEsAjEocKaAt7W1df0Pf/hD/vIagzVjSAgkqsCZAt7s7OwVy5Yta5JlWU9UG+YdGYHAgHfv3r1DRQ9eAt7IWHNVBBBAAAEEEEAAgYETIOAdOHvujEBYBAh4w8LIRRBAIAoCBLxRQOYWpwgQ8LIgEEAAAQQQQAABBBJBgIA3EarMHONaIDjgnThx4t+mTJlSww7euC47k0PAlgIEvLYsm60HLQLe5ubmv29sbLxm165dQzMzM1/9x3/8x1WDBg06cN555/FTLrauLoNHAAEEEEAAAQQQ8AsQ8LIWELC5QKiAd9q0adXNzc3v0KLB5sVl+AjEmQABb5wV1AbTEQFva2vr3x87dmzm7t27izIyMl771a9+tbK9vf3ApZde2mSDKTBEBBBAAAEEEEAAAQS6FSDg7ZaIAxCIbQEC3tiuD6NDAIGTAgS8rIZoC4iAt6mpaWlzc/PMPXv2FGdlZb3205/+dHV2dva+ESNGEPBGuyDcDwEEEEAAAQQQQCAiAgS8EWHloghETyA44B0/fvzfrrrqqmpVVdcvXry4JXoj4U4IIIDA2QXOFPAWFBSsXLp0qXjImoYhAuEUEAFvY2Pj3U1NTdfs37+/ODMz87V//Md/XJ2WlkbAG05oroUAAggggAACCCAwoAIEvAPKz80R6L9AiIesvT19+vQaAt7+23IFBBAIrwABb3g9uVr3AtZD1pY2NTXNPHjwYJHYwfuLX/xidVJS0n528HbvxxEIIIAAAggggAAC9hAg4LVHnRglAmcUIOBlcSCAgF0ECHjtUqn4Gee9996brGna34uA98CBA4VZWVl/+ad/+qeViqIc5CFr8VNnZoIAAggggAACCCS6AAFvoq8A5m97AX/Ae+WVV1YdP358yYQJE94WD1nTNO0dWjTYvrxMAIG4EiDgjatyxvxkxHp78MEHkxsaGr4vevDu37+/IDMz88//5//8n1XJyckEvDFfQQaIAAIIIIAAAggg0FMBAt6eSnEcAjEqEBDwzmtra1vi78FLwBujBWNYCCSwAAFvAhd/AKbuD3hbWlqWNjQ0zNy9e7do0fAX0aKBHrwDUBBuiQACCCCAAAIIIBAxAQLeiNFyYQSiIxAi4H37qquuqiHgjY4/d0EAgZ4LEPD23Ioj+y8g1tvvfve7pPr6+kVHjhyZ+e23356blZX115/85CdrHQ7Hjssvv/xo/+/CFRBAAAEEEEAAAQQQGHgBAt6BrwEjQKBfAgS8/eLjZAQQiKIAAW8UsbmVIfDoo496Ghsbbzlw4MDV27ZtK8/NzX33Bz/4wbOyLG+dPHnyYZgQQAABBBBAAAEEEIgHAQLeeKgic0hogVAB79VXX13t8/nepQdvQi8NJo9AzAkEBLx3OxyO2ysqKg6VlJTUFBQUrFy6dGmTLMtazA2aAdlaYPny5e709PQbdu3aNePzzz8fN2TIkI2LFi36kyzLn1xzzTX7bT05Bo8AAggggAACCCCAgCVAwMtSQMDmAgS8Ni8gw0cggQSsgNcxatSouxwOx8KKiorDBLwJtAAGYKp/+MMfXJqmzfj666+v2rBhw/T8/PxN8+bN+x9d1z+46aab9gzAkLglAggggAACCCCAAAJhFyDgDTspF0QgugIi4D106JBnypQpVdZD1t5mB290a8DdEECgZwIBAe8SawcvAW/P6DiqjwIi4HW73VO3bNly1ccff3z1kCFDNt9yyy0vK4ry/o033ri7j5flNAQQQAABBBBAAAEEYkqAgDemysFgEOi9QHDAO2HChL9OnTq1RpIkWjT0npMzEEAgggIEvBHE5dIhBQID3g0bNszMy8vbPHfu3JedTud7BLwsGgQQQAABBBBAAIF4ESDgjZdKMo+EFQgOeMeNG/fXGTNmVGua9h49eBN2WTBxBGJSgIA3JssS14MSAa/T6Zy2ZcuWGZ988snMIUOGfCECXvFn5Jw5c3bF9eSZHAIIIIAAAggggEDCCBDwJkypmWi8ChDwxmtlmRcC8ScQHPBWVlYeKi4uXs9D1uKv1rEyIxHwKooyfdu2baIH78yCgoLNt9566/94vV4C3lgpEuNAAAEEEEAAAQQQ6LcAAW+/CbkAAgMrQMA7sP7cHQEEei4QKuAVD1nLz89ftXTp0iZZlrWeX40jEeheICDgnbFhw4arRcB78803v6yq6rvs4O3ejyMQQAABBBBAAAEE7CFAwGuPOjFKBM4oQMDL4kAAAbsIhGjRcFDs4C0sLCTgtUsRbTZOEfAmJSUZLRo+/vhj0aJh89/93d+9LPrUE/DarJgMFwEEEEAAAQQQQOCMAgS8LA4EbC5AwGvzAjJ8BBJIgIA3gYodI1P1P2TNatFwjXjI2pw5c152OBzv8pC1GCkSw0AAAQQQQAABBBDotwABb78JuQACAysQHPCOHz/+f6dOnVojyzIPWRvY0nB3BBAIEiDgZUlEW0AEvC6Xa8rWrVunf/TRR9fm5+dvrqqq+h9d198n4I12NbgfAggggAACCCCAQKQECHgjJct1EYiSAAFvlKC5DQII9FsgMOB1Op0Ly8vLD4kevAUFBavpwdtvXi4QQsBq0TBp06ZN0z/++ONrCwoKtoiA1+l0fnDttdfuAQ0BBBBAAAEEEEAAgXgQIOCNhyoyh4QWCBXwTp8+vVrsTlq8eHFLQuMweQQQiCkBf8A7evToJbIsL6yoqDB68BLwxlSZ4mowIuBNTk6e8Pnnn0/zB7zz5s17RVXVD2+66SYC3riqNpNBAAEEEEAAAQQSV4CAN3Frz8zjRICAN04KyTQQSACBoIB3QUVFhbGDNz8/fw07eBNgAQzAFK0evOM2b948ZcOGDdfm5eVtvfnmm/+s6/pHc+bM2TsAQ+KWCCCAAAIIIIAAAgiEXYCAN+ykXBCB6AqIgLe2tjbpyiuvnNfW1rZE9OBlB290a8DdEECgZwJBLRoWlJeXHywtLV1PwNszP47qvcC6deucO3fuHLN58+bJn3322awhQ4ZsmT179iuKonxy00037e/9FTkDAQQQQAABBBBAAIHYEyDgjb2aMCIEeiVAwNsrLg5GAIEBFCDgHUD8BLm1tcakBx980HiNe+GFFzpbW1sv/eKLL0Qf3utzc3M3z50792VJkjZt3rz5oDjmgQce0MXvsiwbv/OGAAIIIIAAAggggIDdBAh47VYxxotAkAABL0sCAQTsIuAPeC+66KI7FUURPXgPlJSUiB68T9CiwS5VjM1xWmtL/uijj9JaW1uTU1JSnB0dHbLb7XZs2LBhwpdffjlxy5YtE/Py8rZPnjx5XVZW1gcjRozYo2maLsuyT9M0b3Z2dltZWVlnbM6QUSGAAAIIIIAAAgggcGYBAl5WBwI2FyDgtXkBGT4CCSQQFPB2tWgg4E2gRRChqT766KMep9OZsnXr1uEdHR35brc7RVEUhyRJruPHj3+3rq6uYs+ePSOzsrJqzz///K2yLH/icDj2KYri83q97V6vtzkjI2PX8OHD6++5555OdvNGqFBcFgEEEEAAAQQQQCAiAgS8EWHloghETyA44B03btxbV199dbWqqh8sXry4JXoj4U4IIIDA2QVCtbNuLgAAIABJREFUBLwHhg0bJnrwrmUHL6unPwKPPvpobnt7e+kbb7wxva2trdzlcmXJspys67rn+PHjQ1pbW7MbGxuTUlNTxU7d4y6X67DL5WqUZbldVdUGTdP2l5aWvjFt2rRNGRkZ9XPmzFH7Mx7ORQABBBBAAAEEEEAgmgIEvNHU5l4IRECAgDcCqFwSAQQiIkDAGxFWLipJ0h/+8IeCY8eOjXzuuefmNjQ0jNM0LVuSpCRZlp2dnZ3JnZ2d7o6ODsnlcklJSUm6w+E47nA4OiRJ8jocjvqkpKRdI0eOfPZ73/veuydOnDh01113eYFFAAEEEEAAAQQQQMAuAgS8dqkU40TgDAIEvCwNBBCwi0BQwDu/vLz8IDt47VK92B7nY489Vnj8+PGRf/zjHxfX1tZOPX78eI6qqi4xalmWu37pui5pmiYpimJMSLyflpZ2ZPDgwdvLyspW3nrrretaW1v3EfDGdr0ZHQIIIIAAAggggMCpAgS8rAgEbC5AwGvzAjJ8BBJIIDjgFQ9ZKy4ufqewsJAWDQm0DiIx1ZdeeimzoaGhcMWKFXcdOnTomoMHDxZ5vV6xg1cSoa74XYS6/oBXfCzeVFWV8vPz95577rmbSktLV8+fP/+9pqamo7RoiESVuCYCCCCAAAIIIIBApAQIeCMly3URiJIAAW+UoLkNAgj0WyBUwFtSUrK+oKDgSXrw9ps3oS+wbt26pObm5oyVK1cuOnjw4HVfffXVRSdOnEgTQa7YpSuCXYfDcVrAq+u6XlpauuXyyy9/Nycn57klS5Z88tJLL7UvX75cS2hQJo8AAggggAACCCBgKwECXluVi8EicLpAiID3zWuvvba6s7PzQx6yxopBAIFYEggR8O4vKSl5h4A3lqpkz7GItfXYY4+5t23b9nfbt2+/bsOGDdPb29tFH17J5/MZIa9/127Ajl7Ri1c/99xza2644YZXPB7PGw888MA3siwT7tpzGTBqBBBAAAEEEEAgYQUIeBO29Ew8XgTOFPB6PJ4P5syZ0xov82QeCCBgfwECXvvXMJZnMHv2bMf5558//tNPP73qgw8+uKWtra1I9OEVga74FfgmPnY6nb6UlJTj55xzzmsLFy58QZblDT/84Q/3x/IcGRsCCCCAAAIIIIAAAqEECHhZFwjYXCBUwDtjxozq1NRUAl6b15bhIxBvAgEB7x2KoswXPXjZwRtvVR64+SxfvlwZPnz4uS+//PLE999/f2lzc/N3Ojo6jDYN/lYN/l28Ykevy+Vqz8nJqR82bNh///znP3/a7XbvuPrqq48N3Ay4MwIIIIAAAggggAACfRMg4O2bG2chEDMCBLwxUwoGggAC3QhYAa9SVlZ2p9PpJOBlxYRVQKyvV199tfBPf/rTmI0bNy6tq6u7qL6+Pk/03vU/bM2/k1cEvGlpaU0jRozYVVRU9MJ99933bGdn55EZM2a0hXVQXAwBBBBAAAEEEEAAgSgIEPBGAZlbIBBJgeCAd+zYsW/OnDmTHbyRROfaCCDQJ4HggLe8vPxAaWkpPXj7pMlJwQJifX3++ecZf/jDH8q/+eabxdu3b798796954UKeEWf3czMzNpLL730k8LCwj/9wz/8w0tNTU3tl156qRdZBBBAAAEEEEAAAQTsJkDAa7eKMV4EggQIeFkSCCBgF4EQO3j3i4A3Pz//qaVLlzbxcCu7VDJ2x7lx40bXE088cV5LS8vNH3300bQvv/xyrL8tQ+Co3W63Nzc3d8eMGTNeGzp06GsPPvjgOkmSdFmWT23WG7tTZWQIIIAAAggggAACCHQJEPCyGBCwuUBwwHvFFVe8IXrwpqWlfchD1mxeXIaPQJwJhAp4i4uL3yksLCTgjbNaD9R0xBp78MEHhx4/fnz6m2++OWvr1q3X6rruFH9W+tszKIqip6amtubl5W2+/vrrnx8xYsT673//+58P1Ji5LwIIIIAAAggggAAC/RUg4O2vIOcjMMACBLwDXABujwACPRYICHjvcLlc88vLy/eLh6ydc845Ty1cuLCZHbw9puTAswisWLEiW1XV0StWrLjpyy+/muf1dqb4fKpb01RJkmXJoTi07Oys+oKCgo9vuOGGNZdeeumn119//S5QEUAAAQQQQAABBBCwqwABr10rx7gRsAQIeFkKCCBgFwECXrtUyt7jXLduXVpTU9Pw//zP/7xp+45dt9fV1ua0trakyrIiiV28iiKrJaXD9pWWFr8z46prVkyYMParcePG1dl71oweAQQQQAABBBBAIJEFCHgTufrMPS4ECHjjooxMAoGEECDgTYgyD/gkv/32W8+RI0cG/+6RR248eODw4q++/LLk2LGj2YriD3gVX9mosq3fOe87b48de/mqGTNm7CkrK2sd8IEzAAQQQAABBBBAAAEE+ihAwNtHOE5DIFYEggLeO8eNG/fG1VdfXZ2SkvIRPXhjpUqMAwEEhEBQwHvb6NGjxUPW3qVFA+sjnALiz8Uvvvgi6bHHHpt17FjT7R9++MFFhw8fLvT34HU4HJ2XXXb5u5WVFa8XFAx/+h/+YVmdLMtqOMfAtRBAAAEEEEAAAQQQiKYAAW80tbkXAhEQIOCNACqXRACBiAgQ8EaElYsGCVjrzPHTn/50XEtLyw1vvvnW9IMHD17g9XoVh8OhpiQnN48ZM+bVieMnvq64st78+c+XNsqyrAOJAAIIIIAAAggggIBdBQh47Vo5xo2AJSAC3kOHDnmmTJkyr62tbQk7eFkaCCAQqwIEvLFamfgc13/8x39c0NjYOO6Zp56ad/DAgTEtbW3upKSkEzlZOUcuHzPm6dk33fhGUlraJ9ddd93x+BRgVggggAACCCCAAAKJIkDAmyiVZp5xKxAc8I4dO/aNa665prqtre2j73//+/QUjNvKMzEE7CcQKuAdNmzYO8OHD3964cKFzbIsa/abFSOOVYGXX3658MihQxesXrP2zgMH9k05fPhwVlZmZkvpsOF7Lx5Vtmrerbf+b5vXu/Oaa67piNU5MC4EEEAAAQQQQAABBHoiQMDbEyWOQSCGBYIC3jtFwCt68La3t39MwBvDhWNoCCSggBXwymVlZXe4XK755eXl+0QPXgLeBFwMUZjyxo0bM/bv3Dl0xeonlu7ft3fmN99+W5RfkH+sorzi6+HDh/3xjttuqx5ZUSH67/qiMBxugQACCCCAAAIIIIBAxAQIeCNGy4URiI4AAW90nLkLAgj0XyAo4L1NBLwlJSXiIWvPsIO3/75c4VQBXdfdL730UuafX3r57p27dl6/8ZON5w8/55za6dOnf56bl7dy7ty5751zzjkt7Bxn5SCAAAIIIIAAAgjYXYCA1+4VZPwJL+APeK+88sp57e3t7OBN+BUBAAKxKxAY8DqdThHw7h02bJjYwfssAW/s1s2uI3vhhRccLS0tKV9v+3re9p3fztq44ePvDh8+fN+sWTd8kJKW8uxVV131ybnnntvJA9bsWmHGjQACCCCAAAIIIOAXIOBlLSBgcwHxF9ixY8e6p06dWiUC3ssvv9zowUuLBpsXluEjEIcCoQJesYN3xIgRtgx4ly9frkyaNEk5cuSI68SJE0qG16u0eDzGayt3W5ssZWV1VbGhoUFKTU3Vw1HW9PT0Pl2npaUl7K/7siVJajXmGjizUz44Zcpt4tiAt8wzfhAk1ShJjQGfOmnZIDU0SF22gTZivkpbm/tQU9P132z/5qqPP/543LDSYXuuv+HGdxWH8mpycvI2r9drWKakdOqNjf7rNFh3EvMIfL+n1bPOaZCkzqCanxxfvVRff/J6vavpka4TM06Ya6G2p0OL8HFJSf41ltt1p56su+D5Jycnaw6HQ21tbfXNmTNHjfCwuTwCCCCAAAIIIGB7gbC/0Le9CBNAwGYCAQGv2MG7ZMyYMa/PmjWrurW1dQM9eG1WTIaLQJwLBAe8o0eP3iN28J5zzjnP2W0Hr5jL7t27Pdu2bctsa2vL173eQbIsp2ia16k4FEVVZYei64ostocquq5KkqppXp/T6ZZ0XVcUXTeCOUVRxNckKagLrOIwzgn5Js4JPr67paMp2mmv+RySJGmqbH7eKUniY/GmaZpsfuC0Platc52SpnUa7zsc4n1NNg5zOMxzJEmSZfF74Mfm9cXnNU2WHQ5xhirJmviMLPuvIeaqabosviyOM0ciPuuQFEXWxZukqpKQE6eJX8JQ/O7TvbosOzWn06X5fOJ98bA+p6QouqJ5vZ5vduyYumf37su2bd16buHQoY3fvfSyHRlZg97NzsjaJYYhrq2qPnGezyE5VF3x6eZ9FV3zeg0LWXaa8zBs/FKiqidraBRVV3TxSfG7ON9803RFdxjjUiWf5BT3FHd1mMeL43w+VXI4NF3yiXErus+Yu2RcRywOh8MREOr7JE0Tn5ckhy4+75N06+s+nzke8xxNFx+feq4kSd7uVsvZv66qqiy5JElVFdnpFPVSZbFSVNlY7kZNzTdFVsQCkxVZU2RzrVhrSozPrK5ZZVl2aaqqWktCkxWP53haenpTkqIcmj59elP/RszZCCCAAAIIIIBA/AsQ8MZ/jZlhnAsEBbx3jhkz5g0C3jgvOtNDwKYCIXbw7rZaNDxvt4BX/Le3vaF96Jfffnnurj07LkpxuwenJKemybLuliTJJUuyQ9Y1I9WTZRHxST5N17xG7CUpkiZpkizJum5kl5Iuif+X/C/LdEkzQi/jkxF703VJVoyrm/fVjXDW/Iyk67L5rmKM0viUGJHITo0zzBDWvIYs6bL4H/McWbe+ZrwjZi8+pRvzFpGsmL3pImZoXdv4oOvt9Nenuq6Zg3IYZkYcLNx0SVM1n2koixTbiE51WXHoiqQoDkVytRw/fmFDQ8OwgwcOZGVnZXUWl5Y2elyuHQ6nclTTZE0XwzeCWPGwNU0zf/nDVSN+lMSohZA5eb+RaWHO2DhfTFjXNEPK/FiXNOviuoiHrXIb4zVWhSEg60bMLOalKVbdDSOz/tY/Bhi1kASEJsnGmjG+ZK0RxZiE+B+zPpp1nHWNgFVkjKoHb2L45mFivv65ihoadfYX2QrwjcmLz4mLG0mvSKcdxvI3PjJ+F18RV9QMZvPSsgikdVn3qrrq1XyqT9UktyfpWGr6oIOy2/HBIw8/vIM+yT0oGIcggAACCCCAQEILEPAmdPmZfDwIEPDGQxWZAwKJIRBPAe+jjz7q6WjrGLtp02cTNm78eIrH6cpNS01JkXUpWdJltyIbWysVSdfMaEukeWJTrgjtzOBWBHqaauW7IgPt/SqwErJuTzzluMD7BLwOtMI8MbqTb0aOK5JJ/6dEgGe83xX+mR8Z/98V1ooUzx8OigjPyK/FBEXOZ0TF4l0z0jWPMwJU46si+fTfzf+OkZaKixjJqXVDK1MWG3tFCCuOVXTFIXb4GnmzOFZWFFlWVdXT2el1tbcfl91uj2jnoGmapookVhMppMgdFZFYKsbddZE+GoGxVaeuIZmZqjVXI2w1B2Mkq8bXZEkxkmehYZ5/MnS1BmkdaoiYMMY7gueUkN+avOF68n3zmga5OayTRl3jEcsuQNFYc+I4I6P1+we/H7yIrOOMLNusbZe8WUQj1u8qiLUGZF0X/yJg4ovsVjcGY7wvFpOxUMSExb9vGJTGUcYvr09VOzVV7fT5fElJyYczs3O+TUlJXfXAA//PO5dccomPXsndfqNzAAIIIIAAAggksAABbwIXn6nHh0BwwDt27NjXZ8yYUXPixAlaNMRHiZkFAnEj4A94L7jggsVut1s8ZG13SUnJeyNGjLDdDt577703OTUp6dqvv/x6+qbPPpkw8rzvDBp98cUOXVXTJU3ziH2bZqhlRIZmQGnuyBT7Gc3NpyL1NfIuS6YrqxN5nHiJZu2HtKLDrgzY+JoIx8J7nLFj05/Ldm0mPrlr9+TuXrHT9+RuY+t9M7Az3sQuTxFs+8dnRHrGnIzs08qyT4a94mJdW0KDAl7LoSvMNGJCKw83bykUzcjTjBC7MmmjALLYLapoqiarqmhb4JScTpekaT7RM0MS+4IdDlkSW33FtlRxHU31mbUSca35Kf+eXpFDGp8337oC2ZNBq4g0/btdjfYKxqWscwy2k2GtmQF35edm8msM+rQd3ebt/HOzjjN+sy4nxqRYQbAuAlP/jltxnvWxcSdzTOZbcNjrn5P5NXNHd8D5Vm3Nz4k+Gv6d3yffMReuFeAbw7OOs/7hwEz1xT9tGNG32L0rviHMM5xO/Xj7CW3Xvr3a0WMNtQ0tzdszM7Mfe/jh3/x17NixHezijZs/CpgIAggggAACCERAgIA3AqhcEoFoCoQKeGfOnFl9/PjxjfTgjWYluBcCCHQnEBjwulwuI+C1evC+YLcWDffff3+q5PXevGvnzplbN30x5qrp05NuvPFGXe3sTNe9Po+sGVsUjdDR3Cdqbub072EVP2ZvRGHmj/4HhLVWaOcPeM1mDSfDOCP7Cz5HhIIiMQs4ztzRGiII7slxwWMICgRPBrenhszBweEZj+vhnHo098Cg1dgsHRBeWlmptYnY3NRr7tT1qV5JEzt/RYjrUCSHQ1gZUbvoKWuGzKITr9Nsx2AEkmetU0+Nejh3G9XTNA9ee2b8K6JbY+t2wH8cjJ3SxveDLMmKQ3wnSD5dl9zJyVJjS7P08aefSFu+/PLIpi1bd+YNzvu3v7zxl9eGDBnSTsDb3X9h+ToCCCCAAAIIJLIAAW8iV5+5x4UAAW9clJFJIJAQAgEB7x1ut7uqvLzceMja8OHDbbWDV8zj4YcfTmuor7tlz87dM7dt3jRm3i23pS9evNghdXS6tM5Oh2y0DfCHXuZP/Jtv1uZXkRj6Q1hzY691fGBgeWp4aR4TzuO6eshaYwt1bTGHk/1XzzyGnh7nn5P43Qqg+zgnqxGCNb5TdzyfbGpw6pz8Aa+mixDXv+/X7BTQtb3W2BFs7Ac2P9/VSeJM/r2d++lhqFmAM/n3tO7hrFNP5+Q/7gz/uHCyE0XA+jdaPpj/IKEoxkPWVF2XnMkeqaG5Wfpo40bpvQ8+OPrmX9/enZOb89s/v/baXwoKCk4Q8CbEHxNMEgEEEEAAAQT6KEDA20c4TkMgVgTEI7glSXKfd955VR0dHXeKFg3s4I2V6jAOBBAIFIiXHrxiHo899lh67f49t+7asfvaLzd/MWbRwkWD/v6upU6to0PWOzplyadajUrNvrL+8E5s2DWiXiPgNUPFk89Ss16WnbZ70zzutB+tD2zRcMYfu/fvDrYeDNbj44J2mlpjPRnw+q/Xw+N6NCcxzeAdxmebuzUGf0cDsy+t6XRKG4vTjzM7IZghs9HiwaiH6e9vFGse4O9o4Pf374zu6Vh7elxQy40e1+lM7RaC697DOgXvmj6l7v5anJyT2Xkh+NpBQbXVKtjswGs15jDalog2EFbAK0uSM8kjHW1qkj74+COp+p13jr365ht7B+fk/Obl119/lYCXP0sQQAABBBBAAIGzCxDwskIQsLlAQMA7LyDgrXE4HBvmz5/fZvPpMXwEEIgjgeCAd/To0cYO3nPOOec5O7Vo8Ae8B3ftqtq9a9esr774YuzCqvnpdy++w+Fr75C0zk7JCHh1XVKstqtmtiV6oVrPrNLMgFf0fT1ziwZ/qwQziOz+uOBWDv7AuKsXblBLBS1gd2pgW4agFg3+fq6ntYboy3Hhm5OwM0NDfwgrjKzd0l29hE+du6bpkq7qRusFf99d0ZJBFW0ZrMxd9OSVZYfVv1c1Q+Ozzr23c4qzehrmVq/eoDYWumS1Kul6kJ0Z8qqqJmlGaRRJFR/LshHw1jc2SO98+L70zocfNv61pmZfTnb2r1c++eSfL774Ylo0xNGfBUwFAQQQQAABBMIvQMAbflOuiEBUBUIFvLNmzaqWJGkjAW9US8HNEECgG4HggLeiomJPSUmJPQPeBx9MP9TcPG/vrp3XfbV5yxULbq1Kv2vRYkVtPyFpnV5J96nGI7schono/Wo+8MsIJI3PGE1djf27ZtDbTeuFri9H4DgRhhrDCHFt41PWLtGwHud/FtcZ7mspGQPrdu7+hRe8yzawtYH5NV3TJBHyOpwOSVaEvmL03BUPYDNbJMtGP14jjBf9kzXRQEDsU7XC+f4Y9WpO1qS7nXvgcZGok/lwt7Ouj64GJIG7zP17vU/WwAzUzTdRg66AV1Ek8Sg2Z3KSdKSxUap+7x1p/UfvN/7tnfX7cnJzf/3q62/9mR68/PGCAAIIIIAAAgicXYCAlxWCgM0FCHhtXkCGj0ACCYRo0bDX6sH7rN128K56+OG03XV18/bs3nXd11u2jr9t7q3pd92+SFZPmAGv2MEbHPAaP55u9Xrt6msrHjSlmz/o3v1LNv+P45/tyFNDtjMf2ZfjznZOiBYS3U3plLYTvZ2T+SP+J9tWiPNPfuwP0oOvauzgFTurRbirmK0bNE2TdFXs1DUDeLGD19wxLb4mAl7RKtbfkiLUOMM198CA3X+fvtSpp5bhqGfouft7IOuyCHLNdSsCXuNNPMjOeuagJiuSpsiS+N2VmiLVNTZIf3tnvbT+w/cb//be+n25Q/IfWvv0c3/+4osvjs+ZM8csBm8IIIAAAggggAACpwl0//cJ0BBAIKYFCHhjujwMDgEEAgQCA16XyzV/9OjRIuB9Z/jw4bYLeEUP3voDe2/Zt3P3rK+3bhtfNefmQXfOX6BoHZ2S7vVKshHwSmaLBiPgssJZ4xNiV6rYwWu1FjB28p5tZ65ADA7SjKQs6MFs4T7O/zIxsM9rqPv257jurn3mOZltAbr+p+sBdv490ebSO93IDHL9C9OshfHANeuJasbmXX+Lh4BeyaGvF2rufZ+Tvw/waf2WjZsH3qsv9+1Pnc5S90DLoN7Bor2F+TA7SZLEDl7jW8EMeEVHDNHAwQh4FUVyp6VJR5oapb+ur5HWv/9+09vvrt9fVFz02yffePHPwzKHtciyTMDLnygIIIAAAggggMAZBAh4WRoI2FyAgNfmBWT4CCSQQHDAW15evq+kpOSdc8455xmb7eBVHn/8t+kHdtbfvHfnrmu/3rJt/G2zbx50x/z5Dl303/X6JEXVJEU2d+aaHQ6MqMsMEcWD1oxwVzeeKWa2APAHeIG7dM+0M/TMO1dDPoyta42F+3qBizfc1+7+eif3PZ8McU9/YRsU8Bp9kEWoa20hDch5DTv/g9X8eWbXQ9a6PhEUtgfX7Wy7ebufkzmcgTiuP2vKnz2HGrf52DvzG8GqjthFLYJdEfDqkqTKkqQqipSUni4daW6S/remWqp5//2mv737zsGCoqKHnnn+xVeGDSPgTaA/KpgqAggggAACCPRBgIC3D2icgkAsCQQHvGPGjHlt5syZNU6nkx68sVQoxoIAAiLUNGKesrKyO6wdvPutHbxP2y3gXfP73w/asW/f3D07d1z7zdZt426bKwLeBU6pU+ze9UmKJgJe8xFqIkzUxS5REWmZzXi7djUa7Rl60nmB9XOagNFi4eRWXPPr/t2i/qODPxbniF+qatXFDN1PuVZXfwErkBf1sx6KRxlOFwjZDqMrKLcMxXe+cBfhrvglvgesXrw+SZJ8siQlZWZI9SLgrV4nVX/wfvO6d985lDuk4FdPPvP8y7RoYOUhgAACCCCAAAJnFyDgZYUgYHMBAl6bF5DhI5BgAiLkveCCC+70eDwLRo8eva+0tFQ8ZO0pmwW8jv9Zsyb90y+33Lx3+45rvt5iBLwZdy5Y6BABr+TzSbLqb9EgXmqZ7RjMgFf89L8Z8Ipg159PEvL28hvBeAXrf/iX2YnhZE4e+EFQem4F7EbQ6G+d0fXwO/NlcdfnjU2nxr9JmC00COJDpLv+TwX9leKUDy04/8ZpTTx0UHSoliWfpks+XZd8ki4li4C3pTko4M371ZPP/ImAt5ffHhyOAAIIIIAAAoknQMCbeDVnxnEm8MILLzjGjh3rnjZt2q3Hjx+/kx28cVZgpoNAnAkEBbz7S0tLRYsG2wW8L764MmPLJ1/P3bNjuxHwzp9zy6AlCxc69I4Oo0WDCHiNbgxGQCh+GN0KeK2usP6+pMbXrZT3TB1WA1+sna1Tb6SP68lSHIgXlmYHjFPT166+ryEGLUJb8XUjZA/eAdwV8Jrhrv/r/t8H0j+c6yOQJRxzspJx87Jn3FVthuTioWuK4jT+ocOnapJX04yQNzkrUzoaFPAOGVLwq1ff/OvL69at4yFrPfkG5BgEEEAAAQQQSFiBgXgdnrDYTByBSAj4A96pU6fOa29vv4OANxLKXBMBBMIlYAW8S9xu94KKior9xcXF7xQWFj61dOnSJlk2O9LG+puub3S9/uLOzA8/3zBn97c7r/nqiy3jFtx8c/pdCxcoWrsIeMUuXlVyiIBXPFTN2Popfizdek88ZErTugJEXoyFv+JGiGtdNjAYDQ4iT/maFfoagadorxEQVIYKkcM/avtf8WybnA1rEcSLHbwupyTJiuRVVSPg9Wq6lOIPeGtqrBYN7x4qKCz69V/eeOvlrKysVh6yZv/1wQwQQAABBBBAIHIC/J0icrZcGYGoCAQFvHdefvnlr11zzTXV9OCNCj83QQCBXgoEBrzl5eUHxA7egoKCJ+0V8Oqut156Keu9jR/M3fnNjmu+3rz1igU3z027e8FCRezg1Y0+vKoksl3xy3y4mtmPwXreWldPV/Gj6tYT1rok/Tsqz/a4LiMr8z+7ynpffC70Y65Ou0Wvj+tpdwKzoUH03s72SLpAI//7gUai8YLxvDX/rt2uh+FZu3eNg60DzCqe8tadv//g3h4XeJNI1TN4rQRXrNdrL8DOf+0u866g3GpLIgJehyLpiiKpmi55NVXq0DQr4G2R/remRqr54IPmv7377qGi4qG/fvIZHrIWve8o7oQAAggggAACdhWI5mtwuxoxbgRiWoCAN6bLw+AQQCBAIOAha3dNxNbPAAAgAElEQVQ6nU6xg/egtYN3rZ0C3q1bt7q3b9+UtfHDz+fu3L5d7OAdu3Du3LSlCxYqRg9er0+SVJ+kGC0ARIMGzdi9a/zIv6SYHV3FQ7usFgHm/t6TwWhgICi2NPtDU/9x4sFtgef4m0CE67jAYPTk/uOeLeVoB7xiVD0xCjWnwJDzTP6Bu4DPVqeeHteTsUajnuGce3dzMh6taKxjzfx3jq6kXJZ0RZY6NV1q13wBO3jXS9UffNBc/e57h4YWFxLw9uxbj6MQQAABBBBAIMEFCHgTfAEwffsLEPDav4bMAIFEEhAhb1lZ2RKn07mwvLzcCHiHDh36hJ0C3o0bN7p27tyZueWLz2/e/e32a7/c/MWYBXPmpi+dv0DROzol2euVZNXsuyv27KpWD16R9iqBAW/XQ7xCB7z+UNIfxgWGlGd7v6fHhWphcKY+r4FjOdN69Z/b9eKyp9t+e/INcJZXrMHhbE+9Yv243vZU7m09u+vp29/r+QPxk+UV3w8i4D15ZX/Ae0LzGT14jYes1ayXat5/v6X6vfcPFhYV/eap159/eVjmsBZaNPTkG4VjEEAAAQQQQCBRBQh4E7XyzDtuBAh446aUTASBhBDwB7yiB+/FF198KFIB7/Lly9M6OjqSPR6PPGjQIF9RUVGnJEmds2fP9vW316+u686XXnop4/NPN966e8f2a7/cFBjwdkiy1ycpPjPgFdsVRcArfsDf6OsqAl7d2sErwi6jR6893k4P7E6OO+TO3UgEvIFprj3YEnaUodaL+AeP4IBX9N89oZoB75HWZumt9eulmg/eb6l59/1DhSVFv/7/nlnxykUlFzUT8CbsUmLiCCCAAAIIINADAfv8raIHk+EQBBJRgIA3EavOnBGwr4DVg/dOt9u90N+iIScn54lly5aJACdsD1n7yU9+Uu5wOEYkJSW5MjIymi644IKDHo+ntqioqOHpp5/2Ll++vM/30nXd8eKLL2Z88smGeXt37jAC3kU335L+/YW3Gz14RcAr+zRj9248BbwDueqCd5MO5Fi4d88ECHh75sRRCCCAAAIIIIBAOAQIeMOhyDUQGEABXddFO0b3eeedV9XR0cFD1gawFtwaAQS6F/AHvB6PZ0F5ebmxg9cKeJtk+WR3zu6vFPoIf5/f66+//sbOzs4Jra2tGS6XqzU7O/uQruuHXS7XkfT09KYhQ4Ycmzhx4lGPx9Ny5ZVXtotWrj29vz/g3bjxw6q9O3fN+mbL1stvn3tz2t9bD1kTPXgVn2oFvJLZosF6xeVv0SBpVvzV9QCqvs44fs8L3AAcKuDlRWxs156AN7brw+gQQAABBBBAIL4EeG0cX/VkNgkoQMCbgEVnygjYXOD888+/MykpaeHo0aONgDctLW3Nz372M7GDt98/1G/9N9Fx8cUX39vW1ja3vr6+wO12S4MHD27JyMg4lp2dfSQvL29/YWHhV+Xl5Zv/b6uIXcXFxXU7d+7smD17dteu3rONRQS8a9euzdy6edNt+/fsmbXjq68uWzB7TupdVbcZO3jFg9YU1b+DVyTHokGD2aLB/5A1I+AVvUh5JXbG1dzdFuuBeKCbzb/1ojp8At6ocnMzBBBAAAEEEEhwAf5akeALgOnbXyA44B0zZsxfrr322mpFUT6ZP39+m/1nyAwQQCDeBL7zne/ckZSUtOCSSy45XFxc/G5KSkrYAt5169Y5r7zyStf555//49bW1psbGhqKNE1zu91ur8vl6nC5XO0ul6slLS3tcHZ29v7k5OTDGRkZdYWFhUfz8vLqS0uHHs3IyGkcOjSrOS0tr3XkyJEnZFn2BtZA9OB99tlnMzdt+mzh/t27rv16y9ZLb58zN/Xu+Qtk/cQJ6eQOXkmSFN3owCuCXF3Xux6yZoS7du8nGyqON15Zhs7pjc/24pXnmXr+dj3MTReBOW+xKkDAG6uVYVwIIIAAAgggEI8CvC6Ox6oyp4QSCA54L7vssr/MnDmz2u12E/Am1EpgsgjYR2DkyJGLPR7P/EsuuaR22LBh72RlZT1xzz33tIRpB69TtK0ZOXLk/S0tLbc2NDQUe73eFE3r2g+qK4qipaamtmVkZDSnp6c3Z2ZmHsvKyjoyaNCgQxkZGQc9HufhpKSkutTUQfUZGRn1xcXFx0akjjjhLHJ6L7zwQp+IbV96aW3Ghg3bFu/btXPWl5u+qFw4Z27q9xfeLvl38MqiRYO1xVS3dvCKgNfcw6tIZouG3gWeMVXhM+61NvsOh3rTRcjdi0mc7ViD1gh4eSnbC9KoHhqOgLegeOhvnn32Ty+XlJTwkLWoVo+bIYAAAggggIDdBHhVbLeKMV4EggRCBbyzZs1a53A4PmUHL8sFAQRiUWDUqFEi4K2qqKg4VFRU9G5ycvKTP/vZz1rCMVbrv4nO8vLyn7e0tFTV1dUVdXR0JItwVYS8xi5aRTFCXofDocqy7HM4HD6Xy+VNSUk5npaW1pqc7G7MyMg8OmzY8MMlJaVfXnZx5ZaMITn7CwoKjjidzpZhw4b5fvvb36Y2Nx9bsm/X7uu3mQFvyg8W3i5pYgdvp1fqCngV8ag1TdJ0697WHl5jB68R8Nr0pViEA97ugmAC3nB8t0T2GuEIeIuKS37z1LPPv7xz586WyZMni39c4Q0BBBBAAAEEEEAghIBN/1ZBLRFAwC8gwozdu3e7p0+fPq+jo2PJ5Zdf/qpo0UDAyxpBAIFYFRg5cuQil8u1oLi4uCM7O/vbrKysvymK0qbrutbZ2amrqipCWNm/o9fpdIpgVnY4HF1TEh9bX9fEef6HpMmy7HQ6nZ633nrrlrq6umnNzc3ZPp/PLU4U4a6xizYgVPXv7FUURXK73WpSUpLX6XScSElJPp6dndWUMShjT05G9g7Z6TrodDuPKC5Xy6BBgzpSUjzuxqNHZxw9XHv5/t27Ryyae7Nn6YKFktbebgW8mpHdyg5JxLtd9xa7dxWjX4M1Fbu+EutLwGsE2qFXZfDlutu9a1yKHbyx+i1ujIuAN6bLw+AQQAABBBBAIM4E7PrXijgrA9NBoO8CBLx9t+NMBBAYGIFhw4bd7nA4FicnJ2fl5uZ2/t+evPvdbne7ruvejo4OI+AV6a3D4dDEblvREkF8LN78I7be1zRN8+m6Lnb2eRVFUSVJ8ui6nvb2229fvGvXruFWuCvONx9yJstG2BoY+PrfD9QQxzmdipSelt6eOSijZdCgzOaM7MyWQdlZbTk52R2DMtK1Pdt3Fh+rqxtyorlp0O1zb3Hcfdt8Se0KeI05SIpDNgNe8X9WD964C3hPCavP3KLhbKtN68MrUgLegfn+7eldCXh7KsVxCCCAAAIIIIBA/wX68HK6/zflCgggED4BAt7wWXIlBBCIjsCkSZNuVFV19vHjx/MURfFkZWW1izBX3N3nM34KWxY7eMU7mqbJ4pcIea1fRtArdvPqui7CYFXTNKPVgtPp1FRVdfp8vuQdO3acU19fn+/z+RTr/K6ANzjcFR+LHbxGIKvIkgiYxc5e8bHH5VaTPR6v7HB0OlyuDqfHfWJw7uATuXk53paG5mxfe/sgh6om3T73ZuXOW+cFtGjQJIciS7JDlnTZeMzayYBXVgKa0XbXjCA6Nen1XQKHHRzwWg+V6801/Q9g63runHgGnfUq1Wjpa216Dmzva/bf5aVsb5yjeWy/At73P2iuefe9Q0UlJQ/RoiGaVeNeCCCAAAIIIGBXAV4V27VyjBsBS8DqN+k677zzqjo6Ou4ULRquu+66almWP6MHL8sEAQRiUeCWW24Zq6rquP379+eeOHEize12K+JNlmURxhq7dV0ulxHsil+qqhrhrvjvnbVzV/RhMAJTn09s4NVV0VPX6XSKwNfh9Xo9hw4dGtXc3Dz8xIkTTnF+YFuGMwW8IuQVv3w+r4hjNUVx+JLdyd7kJI9Xl6UTuiy3a4rclpOTdTw3L9frbe8Yqnd05Mg+X+rCOXOVO265tesha4qqSyKiNls0GPt3jfE6ZIekiIDXGETX/8RimU4OMXB01u5nI1z1v4o002vzKONz1g5pSTxUrud9ho3LiMuKTcDW+8bpIuy1rn3q89sIeGN24fS3RYMV8BYXlfzmyeeff4UevLFcacaGAAIIIIAAArEgQMAbC1VgDAj0Q0AEHtu3b3fNmDFjntfrNXrwEvD2A5RTEUAg4gI///nPs5xOZ3ZDQ0OSqqpuEfA6HA4R6kper9d43+PxdAW8Ivu1dvQau3HF163P6WLHr6qqusfjEQ9OE+e4NE3zvPrqq7ccOnRo2tGjR7M0TXOLa4uduYG7c/3tGvwtGwImrjudzs5Bg9Ka8/PyG0qGFjXk5A7en5mVc8iTmlybnpHe7FQUaef2b6fXH64trz94cMht37vJdee8KiPgFQ9YU1RNEo9XE/+n6qrxkDXxJjrwOmTRpCEgII24eFfmGhDCnrxpqJ2WgUMyfPxtLawvOKwdzyKK1cXD68R8rbxVFg+WE5+zdkGLpFtWrF3LxnUCtvyaCbB5/VNelQYFyP5zrFOFq2wE5b1/KRtY7+Dg/7RSnO0heP5Q+wz1898n8B5nundgf+juxhS8XruODzXWoDH2au79XJdh2MF7sLCo6KFnnn/xlZKSkmZZlkULFt4QQAABBBBAAAEEQgj0/lUxjAggEFMCoQLeWbNmrVMU5XN28MZUqRgMAghYArquO7Zv3+5sampyJCcnKy0tLdaWVklyOp1yVlaW1NzcbLxGEWFua2urnJGRYTx4ra2tzfi8eD81NVVvaWnpchWf83g8jra2NtfSpUu/X1tbe1NdXd1QTdOS3W630f5B/LJCLvGUNnGuCIa9Ho+nOTk5+URKSkqny+Vodrvdx1JTUw8Ozh5cWzy0uLagML82f+jQ+sGDBzdmZWWdaG5v9nz83vu37t+9d/Lur78+b973bvIsOS3gNbefioC3qwevrEgO0W0i2g9ZC+4EYb0CPFu4G/xQOiMQN8TE7mSzn7HxoaaLXhrG+2bIK44zHyxntlEQn/LfMGggxpPorIDXONBfzuCXqP5tvObXwxHwdhekdi2sHgSnob65exPwmqynPgDwTP/BOEMpzcODx2rzgHdocdFv/t/nVvz5opKLCHj5EwQBBBBAAAEEEDiLAAEvywMBmwsEB7yXXXbZn8UOXgJemxeW4SOAQJ8ErLY1jgsvvPDelpaWW+vq6kZompYmdvD6d/vquq7JsiwSSbEj0OfxeFoGDx68Z+jQocfETsGCgiH7hg4duqewsGBnTk7egfPOO+/woEGDjufm5naI40WMtnLlyswDe3ffuWfX7uu//GJTedX3bkrpCni9Psmh6kbXYGM3q9WkwcwvZUk8HEwSoajRqzZKL8V6GfCKIYoduKIXsUNxGDtwRfuKrt28/lYNRjjrb9Hgv4k1L6PPggh/zfYUod6MkNX/y0w5e153/5bhnp9x+pFnCp77c03r3FMC3q4w3AzCzSzWmrv/E93NvR+7iQOnEyp4DsN0T7tEf3bwrn//g6bq9947OLSo6CEC3khUh2sigAACCCCAQLwJROlvFfHGxnwQiB0BEWZs27bNed1111WJFg0i4J05c2a12+1mB2/slImRIIBAlATE7mBJkpxlZWX3tLS03FxbW3ueqqppIpwUrRwURRG7dI9kZmYeys3NPaCq6n6Hw3EgKSnpUE5Ojgh6T2RnZzfl5uY25+fnN+fk5BwvKytrHzZsmAh2jWBY3GPt2rWZ33799aLdO769bvMnn1xy+823pNyzaPEpD1kTD2wznqfmbyprbOi1AlGx41UkYOaz5CL/1ouA1xhiVzgrhubvr3tyrP4pCVdJ/DLaLIg5We0cjPBSMlo3GO0arN2pxvFdQWXXI9VOzj8w5DxT1usfRl/D8T7uyO1zkQLvp58Mu0P1he7zruLuwuE+D77vJ/Y34K15770DhUVFvyXg7XsNOBMBBBBAAAEEEkcgSn+rSBxQZopAtAWWL1+uzJ49uyvg/e53v/vKrFmzqnNzcz+/7rrrjkd7PNwPAQQQGEgBawev86KLLrqrtbX1xqNHjw4TfXldLtdxVVXbHQ5HY0ZGxt7CwsJd5eXlOwsKCnaPGDHiYFZWVmN2dnbH0KFDvUVFReIpa6osn/pIL/+8RMD74osvZnz22ScLd33zjQh4L1s8rypl2Z1LJK29XdI7OiXZqxrhrtjBK3by+lsPGC0LNNGjVjU38MZYwOvPn82AVwTSuqRZoaS54dTYg2x+zb8LVfTjFcGtFeSKkNecl9l6QdfFTuCAtg5Bu2atJg7mDQND3ZChpfXStT/PV+umjUHY1+8ZAl5xn642FwFz7XHI29eBRnDXcuCQCHj7WiDOQwABBBBAAAEEei9AwNt7M85AIKYECHhjqhwMBgEE/n/23jM6qivN+31OqKScc0YBhMmSwGSMyQiMDThhwN2exu15Z9Y76863+dA9X+5a09333netuXfNXM90bhuHdgYTjQgCIZIyAkkoIwllqUqqqhPvffapEoUsGgxIVngOriVRdc4+e//2qfLRj0f/PQkI6LrOPffcc28pirLR5XKFBQYGDiQlJTWazeY2m83WZjabO8xmc1dAQEB3cHCwlJeXJ9tsNrWrq0vfs2cP81IPk7s4PJTI//Ef/xHc2tqwr76mLv9maenyn76xz/8f3/k70IaHmeDVJQXQDxsVvIbrNOQo74lowF/Vn1wRDd7K3ZGgBZSzTNoa/cfcXYxrwCpcTVVBU40IB5bH6xvfwHFsH05A8St4InZ1o5pXVUfiGryOlnEZkY6PuIB8s4uf9V3sM4pA+FsjeFhUhee6Mq6RR1QmP3SRtVEnHnNBtVGyeTzfriR4x5MutU0EiAARIAJEgAgQgQcJPOtbY+JLBIjABBMYS/Du3LmzwOVylR06dIgqeCd4Puh0RIAITA4CixcvXqLreiYA+AUGBjoyMjLao6Oj++Pi4gaioqLskZGRw+vWrXM9SW9R8P7hD/8rqLr67r7m+jv5tysqV/zktdf9/8dP3zEqeF1uAElhC6yhT9M8eQYo7ngUvKyK1xt78CQ9eIJjHiOi4XuC1/c0KHtZogQHAmdk8TL5q2lGPi/Hg6ahvGV2nC2Chhvvye/FG05DCmPsMbZjZPp6q3axXdzGrpl+yHh/0M6PwWwCBC/24m9J3kfJ3bGOf9gxf1PwTkCkw9MK3oKLhXcTEhIpouExLl3ahQgQASJABIgAESACJHjpGiACU5yAr+CVJAkzeL/atm3bWUVRSPBO8bml7hMBIvDkBAoKCkTM4o2NjTX19vYqy5cvdz55aw8eiYL3/fffD6yrq9vX2lifX1NZueLtV18LeO/g26C7XKyCFzCiwcg4YIIX/zDBi2ITMxuYCb0f3fCs+vbQdh4heNnLnuxdr5hj/cVKXI5jMQ2qoozEMhjVyIaf9ebqaqqCKQ04UlBUFVRNZTKYtcFz9yt+eR4EngdRFO/n87LaZo/gfVzRygTvD1iUzQuHLQw3xnF/K5v3SfJ+HyFRWQ+8+3h5PsmF8JDIiTEF75O0/4THPJXgLSrqLyhkgvdXlMH7hBNAhxEBIkAEiAARIAIzigAJ3hk13TTY6UgABe8vfvELITU1dZ+iKIdycnK+wgpeSZLKqYJ3Os44jYkIEIHHIYAxDZ9++imflpbGL1myBBdHM0pHn8GGGbx/+MMfAm/frn6j6Q4K3oqVB/bsDXjvwEHQ3Vi9KwOvotA1gmo10O5XtP6YgneUUPbm7TLP6CN3Pd6WkcJDRJPJkLwKrjNnbMYabDqTtihv2esYv4CiVhCN9gCY4PXKYIxz0HTNiKgw/rsvujG31yN5R87xSHd7n+vjTiurdsXKYe9icH/jQF8B+9DK2seQ0SOi1Stxx8rANQKOH96vxxXME1CZ+7isn1bwni0sbI1PSPz1Bx99+k19fb193bp19y/Ax+0E7UcEiAARIAJEgAgQgRlCgATvDJloGub0JYAS4/r16+Lu3btJ8E7faaaREQEiMIkIeBdZu3HjxmvNd2q336qoWIWC9+f7DzDByykqiCh4PYureQUvir4ftYL3EYJX87krxF29i6vxosBkruyWWDWuKAogiCIzuFjV6yt8UVJygujJ3+VBVYxYBlVVWdUuRjawOAaUw1ju66naZRLYs3DbyHMPmXNvN3Xw5Bj/kGvjgbxfI0jiYTfDj10B+zD56pGt32vnYfs/jeCdRGLXOx3PQvAmJiT++s8keH/IFU77EgEiQASIABEgAjOUAAneGTrxNOzpQ4AE7/SZSxoJESACU4OAruvikSNHQoqLCl+tr6nbdrO8bNXBva+OVPA+IHgxmsAjIpng9Wbw/hgRDU8geDFmQZYVcLlcMDTkAIvFAgEBARhsDKIggiq5WRUvGxtWxnIcYKk0jwIYOLAPDsLw0DA73t/fHwL8/cFiMrOJlmXZI30xw9dzS8pSLfTvZfGOREJ4qmBxnycWvN5gB2wDz+XN//X2wSfC4Vnk5T7sHKxt7/nHqur9AW8H33P8gMPGdVcSvOOKlxonAkSACBABIkAEiMADBEjw0gVBBKY4gdGCNzc398sdO3acpYiGKT6x1H0iQAQmLYFr166Z6uvrQ65fv/pac/2dbbjImq/gBVkBAaML8C5rdETDjyl4RxHFpATvht9jBS8GJeCGck7VNXBJEjQ0NkBjYyM0NjVBcFAQxMXHQ1bWbIiOigKLyQS6hlW6OF4j/kDneXAMDUNPTy9U36qGjvYOcDjsMCstDdLT0yEhLh78rDZW2cvO5pPniyf2ik9vvC5LL/BU2jLR69lf1zGiwagCfvzNyA5mqcgjVa9GmyiZR0cxsMXk2L5eKt4z4b7fP+v9pzwcPRLZM1CfYziWPzyysQFiDrEn29gnXdioMzbyKu4X6hoZzl5n7yupJ8vNPQnex78qaU8iQASIABEgAkSACDwtgclyD/i046DjicCMJTCW4N21a1eB0+msoAzeGXtZ0MCJABEYRwJewXvt2pXXWxsattXevLniwJ69/r4ZvFjFy3QpE6eGJMTtR63gHc1ktOA1loUDDb/yAIqmgX14CM5dOA+Xiorg6tVrEB4RDnNmz4aNL26AeXPnQnhYGKu4xagGJkwFAXizGVpa70J19W04eeok1NTchsHBAVixfDmsWb0aFi9cBJHhEcB5Kn+ZRNWwCtgIA2ZfvGLUI3Z5ltGLsRdGta+x8JtROXx/8/ne177iPqP+jvETI6rWs/gd89MelXy/oFZnURV4LrYZRnpETHvbMKQ0Hu+zeRrx9nFEqHuiKEbG6GkTG2WL0nEcoLz2nhAl9v0ryHMlaffFM+7PxLC3unn0gm0PWYRtHN8irOlnIHhbkhKTfv2nw58coQze8Z4tap8IEAEiQASIABGY6gRI8E71GaT+z3gCJHhn/CVAAIgAEZhgArqumz799NOQ0utX32isr99eU1X1/ME9e/1/7rPIGqdgRet9weutwByp0ZzoiAZvOazXaxqrpBnd4gXAwGCd40DRjUAJjedB1lToH3LAydOn4eyFC1B87RrYbBZ9Vkqyvvfl3dzS3FwuPjYWOE0DRTLyeTF/VxdEqL3TADdKS+HTLz6H2zW3QZUlWLNqJWx4YR2sXrESoiIiQRp2gcAbRBQU4jrm9wogWiwgmEwAuCgbil/M8JVlVinsXbQNp5znjYXJPLWthlDEqliOM45Hue5pA/cXRdFYGM7zHCLATGBBEJg41twSOxfqW29lMRPenA4qUvFU+YqYI4xxFCySwjiHy+nE0GIwiSJwms6+53CBOVEA3mQyJLGmgiRLTPJbTJYRWYxWGAUyVjSzvmgaSC4nu6q948DzoCDmUaCL4ggPzC1mMQ8s39kQ5N7nmGT1RECg/PVO/UjV7zi/b55G8F4outxXUHihlQTvOE8SNU8EiAARIAJEgAhMGwIkeKfNVNJAZiqBsQRvfn5+gSzLVME7Uy8KGjcRIALjSgAF77Fjx0IuXDj7ZlPdne23K6uWHdz7/QpeFi3AxNz9+ssfV/B6hC7SYaXFmkfwih7Jy4GsaaBi8IEogFtToc/hgGMnTuhnCy/oxddv6CaBUxNiY7RdO14SVz//PD9ndhaPlbiK2wUmjGvg8DiAiqoqKLpyBb48egQamxrBLPCwfNlSeGHtatjwwnqIiYgCl90BTJYywasBh7LVbGZVwNg/RVXQ2BpVsdhXTQOelcEaQRIog5mUVj3VwyhEUbAKKKuBLeym4CJwKHx5nvWPiU6sOEZxrGmGDPVMFCerTM6idPbaUBUribE7JuF+rAOT95yRM8yjONWZ4Ma2TCjLVewrZhJj/3hQWUyHcQ2gDEbBK3CCpwIZZTprhglr0TMvyJN1TeABF7ljApoFUhihFBxyYVIXrygwvmfPs5Pdj7nwvBNQSD8gXD3Hjucb5ekFb2FLUmLib6iCdzxnidomAkSACBABIkAEpgsBErzTZSZpHDOWwCjB+25ubu4XJHhn7OVAAycCRGACCHgFb+H5gn2Ndxq2366qXIoVvKMjGia94EURyWSvYAheT9WuivEHogAuTYNeuwNOnD6lFRZdVEsrKySB5+WoiAh1WU6OdeWy581rVq0URU3nZJcTLGYLSJoOA8NuuHz1ClwsugTXSm5Af38f+PlZWaRDXk4ObNywAeKiokCyDzFhi1ISi4kx2sHk5wd2ux0cdgcMO50gigL4+9vAZrGCWRBBk2VWsYpiU+VRSKswPOwEXAwOpWtIaCireh2028HpHAa3JIHVYgEztm02g9lkYpW8KH5lSQK3ywWyJLPqWT8LnsfC9tFVDVRVAVlVgTeLYA30A1kxFptz9A+ApqhgsVpZha5gEsFmtTK5i9W3mmLIY5EXweWWYMA+CBqPVcUiBAYGgqbqMOwYArfbzdpUQMfKaAjChevwOKw2FnhQVBXcigxmrGgWBZB1BRxDQ2zhOksgcGcAACAASURBVH8/PzYu3M+E8prnQdAN2ctphsT2ja/wCl5W8eyJp3ggTmIc3jckeMcBKjVJBIgAESACRIAIEIGHECDBS5cGEZjiBLyC95VXXnlLVdVDJHin+IRS94kAEZj0BO5X8J57q+lOHVbw5k1+weup1mVC13P7563gZYIX4wZ4kHUNUPDqJhGcqoqCVz/+3Sm56OoVqaauzmU2m10RoaFyVER4QO6iRf678vNtfmYzp8symM0WGHJJ0N7dAwXnz0Nh0SW9t69XkiS3bjLxfGpyCiyY/xy3bctWMT4qhnOh4AXOiF3gBRh2uaBnYABu19RAQ0Mj9PX364LAQ2BQIKQkJUFKQqIeHxvH26wWI3rAJMKQywWNLU3Q2dkJfX39EB0bo4omk9557x50dXVBb08PFxQUBFGxMXx6ejoXGBDIRHB9/R1oa22D/t4eHWWvKJo4XAQO+5iUmAgmlMlYzYxZuBgjYRHg7t02tthcU30jDPT1s5xcq78fBIeFQoZn8bjI0HAmoHVNZ9XJnV2dUH37NjhlibWFVcSDA4PQ3toGoaEhEBAUxKp0UeDi/qnx8RAXGQX+fjZWtatoKpjMJhgaHoLbtTXQ3tEOAwMDkD1nNiQnJkKAnz+Tu7wn/xeFOX7P+uDNGfZZPA4rnhk7b5zwOL7bnoXgjU9M/M0HlME7jrNETRMBIkAEiAARIALThQAJ3ukykzSOGUuABO+MnXoaOBEgAj8SARS8X3zxRejVq0X7m+satt2uqsw7sGev32Su4DUW7UKx58mNQMmrYu4tmj6Uu54KXhS8mBdgMsGwokKP3a4d/+6U8+qN686W9nZnQEBAf1hIyLBjoDdq3py5oftffz0oLCiIR8koimboGxyEuqYWOPndab3oarESFBjUzwuc5nY7bTGRkdyc2bO5XTt2WOKiY0WnfYgTOV5n1bgawN32Nrh58yYUX7uuVdysUju7uxV0kwEBgcKC5+bC4oULuRVLl/Hh4REcil+TzQr99kG4cv0aVFZWcjV1dZCQkOC22qxSe1u73tzcrLc0N+shoaHmWemzxBWrV4nhYWHYpH75UpF28+ZN7V57u6wqimDz8zMtWrSIX7JkCWYLQ3BQMIcVybi5FTfYhx1QUloK169d02uqa7R7Hfc05/Cw5h8UyEfHxQi5ObncwgULuXnZc43KWoyb4Hioqa2BM+fOQnd/H1uwDreeri5orm9ki9UlpSSDYDaB0+Vi0nj10mWw6Ll5EBkWDharxRDvPMDdtlY4cuQINDY2wPDwMGzetBFyFi+G8NBQEIEHXVGZLDfiGrwrnOksqsJw+vfziqeQ4G1OSEz8zf9z+L+OzkuaN8hxHK5cSBsRIAJEgAgQASJABIjAGARI8NJlQQSmOIFf/vKX/J49e8T8/Px9kiRRBe8Un0/qPhEgApOfAArekye/CC0ouHyg+U79tpqqytypInjvyz5c2YuFtQLoRvUuVqrKAKAKPHBmMzhVTe0eHJC/PXVi6HppyVBPX58jPDziVnx8XPPNivKlKYnJ6bt37gxLTUoUIkJCWaRAR2cXVNbUwKXiYndVdfXgrPRZtTqnca3NLckRYaHc7MxMeGlHvl98dIzV6XBazIKouF0utby8giurqNBKSks1i7+/3erv369zXJciy6KkyKGaLAcE+vlbszIyBIx6mD9vHhO8vQP9cP5iIV9YdEm8dv2GmJaW1pOQEN8TYPXrdw4PDXV390id3V3xsqJEBgQGBIaFhemhoaGyqshDqqz264rW0dvbE9LT1xfndA2HRkRFW5/Py9OXLMkRsrNmi1hZ23r3LhRevgRVlZVqS1OzFBEaPhgYEDBgMosD/Q576KBjKEJVVf/U5GTTyueXw9zsuZCYmAiKLENZeRl8c/QolN28CZ09PZAxKw0iw8LA32KF9PR0iI6JAZcswa2a23D5UhEsz8mDpYsWw3PZ2RASEsIqe3v7+6CqqhIOH/4Q7PZBiIqMhC2bNsOihQshKMAfBJxCFLzeKl62IpvP+4iV6xq3/EZx75Sp4CXBO/k/DqmHRIAIEAEiQASIwCQhQIJ3kkwEdYMIPCmBsQTvrl27CpxOJy2y9qRQ6TgiQASIwN8ggIL3668PhxUXle5vrL+zvaayKmcqCV6UfRwK3QcEL8cWBJM5HTRBAM5iBaequLv6+11HT54YKikvc9iHhuxxsXGX5z43p/LEt8fzI8JCF65btSpi8cJFYnpaKj88NAT1jU1w5UYJVFXfGrrb0d6Zk5tT7JZcYklJyaLI8FDIyshQXtqRrybExPu5HMNhnK67uru75VOnvrNV3KyCpuZmd1pGRs3s5567ExoW1uVyucSenp7Q5sbGNId9IM4qmv0XL1yob968WQoODZGwYvi7ggL/M+fO+l0qvmzOnjOnds6cOXWpCYn1Vould2jI4b5RWp7V1Nyc2dXdmREaFg7JyYn2xISExviYuJaIkLC7zU1NIbfrapLLqirn8YIYPWdOlr7pxY3y+nXrFNktW8srKyyfffmFubur06mp+sD8uc/dSU9Pbw8LD+2rb2iMqmuoT7hVU5MaGBAQOj97rumFdeu4xYsWcbwgQElJCXz62V+h+PoNFLza2tWr3IvmP8enJaVaYmJiWPzEkMsJly9fhs8//wKyM7Jg8bz5sHLFcoiNjQWr1QK1tbVQfKUYPvn4YxbdsGTxYlizahXMzsoCiyiyBdZwoTtc5I1JXm8EB6vO9lzIGM3g+ZYEL328EQEiQASIABEgAkRg+hEgwTv95pRGNMMIjBK87+bk5Hzx8ssvnyHBO8MuBBouESACE0bAK3gvXy5jFby3KyumtuDFX/EHDjSOAwWLPwUBeIsVHLI81NnfN3j0xAl3WVXl0JDTaU9ITPxu9arnr330wUevmwQhL31WasSGF1+0Pr90mdjX0wOVlVVw6sxZ6OjsHHDKUuuKVStO9/X3ms6fO7s2Njpan5OV5di+dVtLSmKSbdjumGUfGBiov1PvPnbiRLxjaIgPj4gczMjK+mbT9u1FZn9/WZUkTpIk4cyZ0y803KnLrS6viE9LSVW3bd3an5aR2SMpinbs2LGk85cuhly7cd2Sl5d7Yc3qNZdmp6VcjY2K67L398ulN2/Ovnjp0rIrV6/kR0VFC3PnzOlYsGBBwbK856tDQ0L7+3s7zdW3b0d89MVnu/vt9nk2q4Xb9MKLHXtf2d3Z0NAQXVhYGPnFl1+Gx8TE9C2YO6950aIFZxcvWNxgCwx0t3e2B1dUViYdPf7tC329vZm8rgdv27pVWP/Cej46Ohoqq6rgw8MfQllVJYpcae8ru7vXrV5jypqVHsHzPDpZkFUFCgsL4cMPP4RAf39ITUphC9FhJnBwSDBcvHgRLpw/B6dPnYbMjHTYuSMf5mZlQUxkNKiyzAQvLsyGjeGN/YjgZXEc998W3updfGaKZPBSBe+EfarRiYgAESACRIAIEIGpToAE71SfQer/jCeg6/i7tYC/lvqWLMuHUPDu3LmzQJKk8kOHDg3PeEAEgAgQASLwjAlMRcELoI1adMtbwWv8+r7mFbz46/6iIXiHFHmwo7e3/9ipk1JpRaVr0OFwJCclntyyefPljz/9+E3X0HCev80a/vJLL1k3bdxo6u3ucRUXX4G/fvWVRVHVgaDQ4Oa8vGUnW1qbrKfPnNoYHxenZGdldW3ZuOn6nMwscDmGMpoam0wlZaV+3x47kSQrqpickjIUFhlZFRwV0eRWcOE2E/j5+XFN9Q2Zbc3NqY119WHps1KdO7Zv78qak13OcYLzzJkzSy9fvRJ9vbTEvGxZ3vHtm7cXzps7tyIhMrJfl2W5tKoq6fOvv847d+7cnqiYGGHhwoWtOTk55zauW3cH3AAyJ0m1dXWm//zj71/v6u5eICsyvzQ3t/TNV9+oLr5UlFdeVp529frVkPRZs+rWr3uhcu7sObXJycl2jeNssqYoza2tlm+PH8utrqqa19zYkLl54ybzhg0b+IyMDK761i3tD3/8g9reeQ8sVquya9euwdxFS8zxUdEsDBjZ86IIl4uL4eOPPwaH3QFhYaGQvz0fsp97DmLi4+Hrzz+Hs9+dgsryChbLsHf3K5AUFwehQUGgSih4gQle3Fg174jYvS94WfUuLrzm817Am4fx3J56kbULhc0JSfG/+dPRT46khKTYKYN3PGeL2iYCRIAIEAEiQASmOgESvFN9Bqn/M54ACt66ujrTxo0bmeBdsmTJFy+99NIZErwz/tIgAESACIwTgakpeA3dhr+e/0BEAzLieCZ4cQUrFSWgIAJntcKwJA/c6+vp/fbUKaW0ssLVN2AfTkxKOPbma69d/PSvf32jq/Nenr2/P/yN1141v7RzJ9/b02s/e+4c9+cPDweFRoT3p2dmNi9cMP9M1a0q/5Mnjm+Ji4t3z87KbF67avXp5UuXOmWXO+3atavxxZevxB85eixJVjVLclqqKzA4WDbbrJpLlQWTycwF+Pvrrc3Nlo62dkt/d495dkaGfdfO/PZZaRlnLDbbwOXLl7ddKylJuFFaIi57ftmRvbtfuZiZnNUQHmBx6KqqtHR0RBz+7LOFZ06ffjU2NpZftGhR69KlSy8ty13W7nbYAwWO769taXT97sMP9rZ3di5wOB1cemraqdde3lNUcOrUS6132+Z33OsImP/cvKv79r11NTAgUDWJgp+sqpFWq7VdVuW+ayUlqSeOH1t08cL5levWrrVsWP8it2DhQqipq1V/+9v/VmRVhcjoaH3rlq1S1qx0S7DNLwjtriCKYPX3g7Lycvj6m6/hdk0tcIIAL+/aBQtzcyE5bRb8+bf/BWdPnoT+vn54fmke7Nn1MoQFB4G/1Qq6rDDBK7Cl44yYhpGbe7aw2v3cXe/bARdeY5W+vrZ3HN4rTyl4ewsuFDYnJsT/5o+HPzmakkKCdxymiJokAkSACBABIkAEphEBErzTaDJpKDOTwGjBm5eX98W2bdsKFEUpowremXlN0KiJABEYXwJTU/AaTAzB65GA+L2P4FUAQGGCVwDBaoFhRXF0DwwOHDt5wl1SXuHs6e8fTkhK/Padd945d+b0yV2NjY15DXfq4zZt3CDt2LZtaKB/wHX+wgW/T/7619isOdntq1evrk9NT6suLr4ScuTbr1ZHRUYOp6XOalqzetXJlcuWOjgNEoqLLiVfLi5OPnLkRKp9eNgUFhnhsOHCYRYLJ6myBcOCeZ6DIbtDl5xOMAGvz52d7di6eVP3rNS0qwIvOouKizZcLyuNu1ZaIqxeseL47lf2XMlOSGm1mPlhyeVSWjq6wo8c+3bedwUFL0XHRAkL5i+4l5ebV7Q8b2mHNOQMA03rbWhrtf/X4T+93H7v3lyn26UlJSUff/2llwu/O3Xq5c6urvl9ff1BC+fNL9+zZ09VaFBIGC/yIYqmBXICV+OSpKba+rrI499+O//ShcIXcnJyTCtXrFAXL17samxs0A8f/sjkdLu5iMhI2Lp1Czd7VrolyGoLkFxuNh9BIcHQfPcuXL1+HY6dOgWdvT3wEgreRYsgOSkZ/vDf/w3XrxRDXHQMrFi2DDa88AKYeN6IZdA0EHSOxTJwWL3L5tQ7r98XvPcFPwne8f2UoNaJABEgAkSACBABIjCxBEjwTixvOhsReOYEfAWvoigY0fAlVvC6XC4SvM+cNjVIBIgAEWCSlC2ydvlSyYHmhsYpkcGLVbtM8OLCakYqg0cEogTkjepdzINFwcvzTPA6ZWW4q2/A8e3JE87rZWXO3oHB4eTU5KP//M//s+DyxeL1VZUVOSWlJVlLFi1yrVqxfHDIMayWlVf4nykoiF66bFnjrl27am3+/h0F5woij377zdKIiAhHempK49o1a0+tWLbUrrjl+KJLF1OKL19JPn7qu6Qhp8sdm5TQxIuCAwRB4UQhUAfOpIMGksvtAk2TQ/z81UXzF/BrVq7mkxIT24YdDhHzda+XlUReLy8XVq9cWfBK/s6SzMTUuyEBAUOu4WG1ob0t8tTpU9mnC85sjoiINM+dm927YunyG7lLlnTqbjlAUZWu5vbm/vcPf5Df1nEvyym75YT4uCN7d7x8/tTx47u7u7sX9/f3hy1euLjq1Vf33AoODI4WeCFYUmQbL4o3JVWuv3WnNvrEt9/Ov3Du3NrcnBxu1YqV7tzcXEf9nXruw8Mf+rkkSYiMiBB25Ofzs9PTLcFWP3+X0wmaqkJgUBD02+3Q2NoKH3z6CdysrYFly5dDVmYmJMbFw1dffA7NDY2wNDcXli5ZAksWLgROVdnCahjJIAAHGLfA5O4Ygtcr9lHuMvXLsiGAHTOeG1XwjiddapsIEAEiQASIABEgAg8SIMFLVwQRmOIEvIJ3y5Ytb7nd7ne9FbwYO0gVvFN8cqn7RIAITEoCXsFbXFS6v7H+zvaayqpJv8jaowQval+F00HRdNB4AStoYcgtOTu6e4aPHD/uvFFe7hwYcgynp2cc+8W//uK7yrKyhZeKLi65VFiYm5ycBFnpGS6X0y10dHSYa+vu2F54Yf3t1/a9UdPX1zd4/MS30SeOH8uLiYkezMqY1bh29bqzOQsXDTmdw3HnL1xIvnbtauKF85eizDZb80t7dp8PCAmq8Q8M6DX5WaM5jrcKTGGCXeN5V7i/nx4VEhYf5B+YZbVYAu+2tEQVnD2bea2sJKjs5k1hzcqVlzdv2FA5LyWjOSIs3KHovFrffCfm9Jkz2adOn1wTEhpqm50127F2zZraRfMWdomaqiqK1t7c1tr7/uE/b2npaE/D7Iio6OgvX92+68zxo0dfv3fv3rLurq6YnNzcqrfefPNmaEiIPwDv53IOW6wBgbd1kb9bUlaSfvSbIwsLTp98fs2q1cqmjZuGc5fkOKpvVfO//d3vAlRVMcfGxokv79rFzcnIsIRY/fwVSQJd1cBis4KkqmB3ueCPHx2GwivFEBQSAlGRkRATFQUVZWUsimHrpk0wLzsbUuLjgdd0EDzRDCh5mazVUPDiTD5Ywcuydz1yF1/hPIJ3vH8IIME7KT++qFNEgAgQASJABIjANCUw3vd20xQbDYsITB4CvoJXkqR3sYJ3165dZ0JCQkrz8/NpkbXJM1XUEyJABKYJARS8h78+HFZZVLq/ub5+W3VFZe7BvXv93jtwEHS3G0CSgVNU5lTxoXNYOWlIN6y1ZPWTrNqSPTExm6eC16jw9BbvekNYOdA4XIYNq3g50HgedFHECl5Xz8Dg0LcnjrtKKiqcffZBV86S3OuHfn6orKe7O+Hq1avp584WPOdyDptxyTazyQJms5kTeBP/wgsvtG3Y8GJbc2vzwKnvToaeOn06Ozoy3DFrVtrdF1944eKC+QucbpcUf/tWte3alWvBx0+cnKUBZ1+Qk1OVmJR0Lv+VVyoH3YNmM/CMkH1oILy1+W5M4+2GxLiYqOjMjIyIuJgYva9vIODkqZMZ10pLAipv3YS1a9cV7diypTojLrE32BaggAZ8493miIKLF2YdP3liaWhYmDU7O9u1bs3a1udmZ/eDrCCElrs9nZ2/PfyXNfUtTUkO57ArLjb2yNuv7T9z7erlVeUVlXmVFVUL5j6XfXfzpk23n5udXR8XG9s75HSqgkV03e3oMH/51Veram7dmt/S3Jy64YX18qYNG6WszAyusqKC/93vfiuomi7GxMSI27dtEzJT00xBVj8rClocHCfwrGoauX929Aicv1wEXb09oKH8FUUQOR4SY+Ng4/r1kJmWBtER4aC7FVbFi2KXB93I0x2p3vUK3gcvLV/hys47zlceCd5xBkzNEwEiQASIABEgAkTAh8B439sRbCJABMaZAArexsZG84svvsgWWfMKXl3Xy/bv3z80zqen5okAESACM47AiOAtLt/fXHdnW3VFee7BPXv93jv49hQTvPenDhfeQsGrcQITjSrHgVvTXAMO+/DRkyddJeXlrr7BQWnN2rV333jjjXZJkgKqq2+GnznzXWJleblfU2OTKTQkVElOSFLmZmfLK1etGl64aKH9zp26vu/OnPY79d13SZERoc70Wen3Nm3aeH1u9hxZckoJA739Q2UVFfxnn30+t6e/3+wXENAbGx//zabNmy+Eh4X1W81mudPexTc2NC3q6uxefK+tY2FKQmJQbs4SLTVt1oDb7eaPnTyWdu3GDf/yWze1jS9uuLh7x66atMhYt5/JIoCmWepbm0POXb6UcOTY0flhYWHW+fPnS+vWru2enZE1rLtlnuO55u6+3vb3P/pLTk39nRj7sN2dkpRy8h/efe9MZ0d74vETJxd/993ZjXHxca7n5mY3Lpw//3TOksW3bX5+A01370aUVpRmHD9+fKvL6coMDgi0bVy/QVu3eg1ERoT5l5WW8n/4/e9lRVWF6KgYYdOmjWJGcqoQZPUTzYLIsnNVTQXebAaTnx+cuVgI54ouwbXSErjX3gGuoSFY+Nw8yFu8BNatWgVJ8fEQEhAAitMNuiw/KHhHzL3P6mk+d/okeGfcRxUNmAgQASJABIgAEZhBBEjwzqDJpqFOTwKjBC+r4N2xY8cZnudLSfBOzzmnUREBIvDjEhiJaCgu3d9YV7/tdkXF5Be8o5H5VA/rrNQYK4050IADHTN5eQ5kTXf1Dg46P//qK+lqSYk06LDLO3fuVPa++qqm67q1qalJOH/+nHrq9MnAkuul/kGBgcNzZ89xbnxxg2v52nXirNlZXEPNrZ5TJ46Jn3/xeVRcbOzw/AXzevN3vtQ8KyVZcNkdcW6na6C5pVU6duxEQkl5WdDN27dNqenpJYtzc0rnzJlbI1osSm93Z2DBubNLeju7ZgfYbCF5uXna7pd2DUdFRXGDdrv5xKmToZevXzWVVlVomzZsvr77pZfqZycmyzbBYlIl2dbQ1ux39mJh9GdffTEnLCzctGjhQmnLxk2D2bPnSKrLLQLHdfQ77Pf+7z/8V1ZpVVWYfdghzcueW/gP7713AUDHvmVfvXZt7732jgCHwzG8LGdp6fwF8+7Exce3Xyy+OOtm9e25jc2NGTFRUYFrVq6Sluc97z939hybxWIWr14pht//9291lyxxkVFR3I5t27m5mVlceGAIpysqqLIMsqKAaLWALTgQbtysgsKrV+Ho8WPQUF8PQ4N2WL9mDbyweg2sW7kaosLCwIQyHqvEVRUEzpu/651g30XWHpz0qSh44xLif/PNtyeOhIaGOjiOw5ho2ogAESACRIAIEAEiQATGIECCly4LIjDFCYwWvHl5eV9u376dBO8Un1fqPhEgApOXwNQVvN7bPp94CBS7iJpDscuBjhENKHp5DiRFlfsG7dI3x467S8vLZcfwsJKfv92ybXu+jec5saurSykrK7F/e+yYrajosi3Az+Zc8Nx8adeOXcpzixZZIuNiTc31dfYL58/CV19+4RcdE+WcP3+eY8v27fbEuHize9AeoWm6o7+/333tRont2vUbtis3btjCo6M6ImNiWk0Wcwuv64qsqv5dnZ0pmqpExUVFQ15Ojv7iuvV6gJ+fpXdgwHz2/DlT8Y3rXEV1lbZx/Ys1m9dvvDc7OQ38zGZRlRVzU3ureOlKcfDXR44khYSGCPPmzZPWr10vpaelaZrbLfCC0Gd3Ogd+//FfokurKm3Dbqe0aP7Csn2vvVoWEhwsV9+uTb5WWvJCZXl5aFNjI8THxLeGh4V1Wq2m3s6+voQB+2CSoqghaSmpwro1a9yZaen+sdHRNoHn4NrVq/DBn/8CkiJDZGQk5G/dBrPTMyDUPxBUSQZFlkHBqAWLCcz+/tDU1QklN6vg088+g6rKSui6dw925efD5vUvwvM5eRAaGMjyeDlNBU7D7F0jnuH+Db1H4466w/ep6R15Y433DwHPIqKBBO/k/RyknhEBIkAEiAARIAKTi8B439tNrtFSb4jANCQwluDNz88v4DiuhCp4p+GE05CIABH40QncF7xTKKIBMxhGNCAaQXzgczrLCMbXRuSuR/K6ZRkGHENa4cVLwzV1ddKQ06WvXrPGtnr1ahsv8OCw27XWu63ShQvn9OLLl8FmtSrz584Ttm7eZomNjeOtVivX1tGml5aXqGfOnFZDQ0JcGZnp0rq1a4SoiEiLNOyyCYKgyqomdXV1O+obm+XaujqtvbtTa7vXobfebeXdsqybTWZ1zuxMNTtrjjp/7lwlMT4hMDwkJEo0mUy9vb1C8bUraklFuXarrlZduWJlz4rcPGdWSrrFZjILqlvi27o75fKqCvG7goKQoKAgLTMrS85dkiPExcTyqkviBFGQZF11f3PquOlmzW1wyZJ73ty5zetWr2mPCA+PdEru8Na29tBbt6qtt2/XCM0NTa7eri5Vktx8eFSkKSYh3pSekWFKS0oWkxIShNCgEC7Az4/jOR4qysvhqy+/Ah00iIqKhA3r10NKQhLYBBNoigq6phqV05jBK/Dg5nmob7sLH3/2V7h65Qo01NbBG3v3wuYNG2BuxmwIsNmAUxQQeB5wcTVNlthUYtQD+8a7wJrPu8T77ETk7vq+OZ+F4E1MiP/NHw9/cjQlJcVOFbw/+kcfdYAIEAEiQASIABGYxARI8E7iyaGuEYHHITBa8Obm5n6FEQ0keB+HHu1DBIgAEfjhBHwFb1Pdne23KspzJn0G71iCF3Ugq+DF9F38akQ0sJgGlsfLgaxqemNTk3Kvq1u1Dw3pKalppvT0dJHD12RJHx52qI1NjXC3tVW3mkx6bHQsl5kxW7SYLUwfO5xD0NHZrtfV39FsFrMSFhqqpc1K4YP8AwVO5wRN00BTVdXplqShYac8aB9Sugd61a6+XrW7txd0XdOtFivExcbwMVGRfGRoOPhZrBaR4/15UeDdLjd3t71Nv9fTrff09+vJiYmu+OgYJcwvULSIJg6XaHO4XNq9nm7uds1ti9li0SPCI7S4uFg+OCCQ4zQAwSSoiqZqVbU1XHt3s8x+hwAAIABJREFUJ6i6qsZFx9lTkpKGrFarP/Cc1SVL5u7ubuHevQ7u3t0Op71/UFU1hQ8KDTWHRkaYoqOj+dCgIN7PbOVtVitYRDOOC+51dEBtTQ3IqgJWmxUy0tIgLCgELLzgEeyGZFdABwmrcQP8oaXzHnzw8WG4WVkF/d098NruPSx/NzosAswogiUZRJ5n8Qy4sJqh5h/UqaMrdr2JHBN54/+Ugrev4EJhc2Jy/K//+BcSvD/8U4qOIAJEgAgQASJABGYagYm8z5tpbGm8RGBCCIwleLdv314gCMINquCdkCmgkxABIjDDCHgF7+XLZQea6+u33SqfwoIXK3hBG6n7VFEVsgQHDjhBBE4UwO2WYdjpBLtjCPwCAiAoOAh0tpNxrCxL7IGLhllMFrBZ/Y3oAVkGEFASyzDscgLoGmBsgc1qAYvJDCbBzDJoVVUFjhdAMJlUThQVh9slD7ldsltyKygxTSYzb7WYrWZBsHC6LmiSwmG8Ac/zTJJixIGGubS4ryCAiH1XdDDxPIiiAMALICkKDA7ZAcW0STSBSRTAJIogCib2nAoaDAwPgUtygwYamE0WsJotwAscCLif2QKqpoAsSZqj3+6S3W6F43gwWc0Wk9VqsdlsTLhqkgIijgX7hREMisL655bdoOkqa9PMi2ACDnjkK/CMpcLp4MY6apsFmjva4c8ffgDtbW1gM5lZRAMusmYTTQCY2+t2G4IXq3h53pC7uiHpvdvYctU3ymH837RPLXgLC5sTk0jwjv9M0RmIABEgAkSACBCB6UCABO90mEUaw4wmQIJ3Rk8/DZ4IEIEfgUCVXmWu+rYqrPTitQNNd1DwViyZqhW8LKJBR6XJvgNd99aDcqBoGqiaBmaLFYDjQZIkMJlMYLKYQdd0UFQFZEVmSQ88lspqTAuDwInsdaaJBQ4PZZXC7AyaCorkBtSSFtECqqKwcwiiCQWvzoui7lIk3a0qmltWmEJGjetnsfAWs5nndY4tTqZJEvCiyMS0283UKAgmEQTBkKuAy3GpKoCmsr7rvBGDwPqk6aApCuuryWzBWmXQNBVUrI7FcSAN7L/mYYJDA2CyGKWqJmuqrmkICxRd4xVN481mE2AkA6dqgFXBHApw3FDAmkygKjLoOE5BYJm5vIrnNMQ6bxIBbBbQ/GzQ2tYKpeVl8Onnn4FJEGHRvPmwctnzLLfXzHHAaRobF/LDc2i6ZvBn9dLGNnZQgyF3J/LGnwTvj/DhRKckAkSACBABIkAEZiyBibzPm7GQaeBEYDwJkOAdT7rUNhEgAkTg+wS8gres8PpBFLzVFeWLp57gva8CsYLU+IObUcGL1lBWVFBUDWw2PxAEkVXaAs8xmajqOqgoa1WjkhbFJ0pdFu2LNhdlJH5BYYqCF8Uq+lVNB8nlZPuxGAOPpMTzcihD8TzMz+oewayCrmpgMZvAjPJW5wFQcirYF1xiDL9VWBWuwIsjGbQ8Lj+G+baqwip4cV+sJsYDmODF5wFAEExMcOO+vMkMgBW1WNGsouA1apvxoaoaiCaj6ldXjOplHB8qaEXXGBM2djyOxSZ4xsPGxBsyF/cTBHZ+FME4dqzudUou6HUOQafDDrdraqD6djVUVFVCWmoabH5xA8zJyIT46GhDHqtonTVPPAOw8RmcEe7D5a4xs1NO8LYkJMb/+k8ffHKEMnjpk5gIEAEiQASIABEgAn+bAAleukKIwBQnQIJ3ik8gdZ8IEIEpR0DXdfPnJz4Pv3HuyttN9Xe2VZdXLJz8ghcFoJH3OrKxRbmM2l2fJ0cSXT1FqkzuYhwBVtoyGaxrTMAyachiYI3vUXJiFavAC0alKEYWoKhVZZBkNwgCzx4oaFHAYoUqilcsllXcbqN9PN5iZlWt2KqqKizqAD2xgEJW5wBbxwpWlKPokkWLmQlVUHV2HqNSFvuMz+rAiWYmmGW3y+gnj5W+PHudVRqj4EUpy3JxsRkVeA6rdVEM4xiwyyrbHzfNJTGJi9ENnMUMgH1VFNBllYlnbIfHYwUBdFUFVZYYB6wiZhW8yAkHJ4rglNzQ2toCJeVlcKG4CGobGqCnvx9Cw8Ng7eo1sPulXRAdEQGBfn6guFyA1cvIT8RqZTTmKN2Ztb6fwmtUSxsbm2Lv9yR4p9xnDXWYCBABIkAEiAARIAKPS4AE7+OSov2IwCQl4BW8GzZs2Od2u99dunTpV1u2bCkwmUwllME7SSeNukUEiMCUJoCC9+uvv464cvnST5rq67dVl5cvOLhnr+29g2+DjnEBkgwcij6jkBV0zrc+lv1yPROEzGBO1J0YVr4+UvB6O+ORhUYxKpO7hir1yFysuvVIRczoRaGKD4xpMPY0xCmrCRbwOA1UFaMcOCPKQcfYBUMGGxXDWFGLytgDDMUoE79eiWzEEXAYR6CoTI5iZTB7HQuETSZjbCw2wohCYLLWU5ksiGYjZ1dxe1y2AIIZq31RLEtGv1l1r6cvnkpbFMEsZdgTVcEqlVGkSorhVFES4/gFnmUJY6Uxr+EYeVZRy1JxPX1ADcskL6sa5sGMebqCAC5ZhrttrXCrtgbKKiug3z7IIiUSExNhdmYmzJudDcGBgWA1mVksBYpkFNm8gPm7RkW00RlP9S77ev+imtqC90JrQmLCr/509JMjKSEpdo7jECNtRIAIEAEiQASIABEgAmMQmKgfKwg+ESAC40RglOA9lJub+9WOHTsKeJ4vJcE7TtCpWSJABGY0gdraWsvNmzfDr1y+9E5zQ8O26rKyeQempOD1VO9682J9clyN4Fxj7S5W3YrVsF5pOpIvi+WzmLerskpSlK5MXmNMrKYCVgALJh7QyGLVr1HVa0hPIy7AE25rWGTPA8UoLnqGERAojQWW+8tiGfA8Mmbnetphfphji6sZ1boYhaAYVcYeGY3fYTUvymRdVz3ZwBzwZoxm0EF2uVm8hGDCatv7C8fhWPGBshhzbllOMC+wxc1AYVCM2IeRKmVD+goc1hezkY0IaIx9wD5irIWiqayKFxeZ4wQBJFWBzp4uaOtoh9bWViaN/fz9ISk+AUKDgsHfamMLs+HCbTouWocxDV5cI5XXLBeDVTMj2UcKXm9V7zj/FPA0Gbzni4r6zxYWtsQnJv36g8OfHElKShokwTujP3Zp8ESACBABIkAEiMAjCIzzrR3xJwJEYLwJjCV4d+3adUbX9TISvONNn9onAkRgJhLwCt7i4qKftdQzwTv3wN69tvcOHJy8FbwYhOutHGYVn2yNMGPRMfaNx/oxyev78EYweASvT5yDEdeA8teoIB1pAithsdIVHzoucubZh10sOostYDoWM3NZJbPHWHoqeLF6F2Wloho5t6xqli2Y5sm6Zd0zhDAuDyfLMsu2RRFsCFljbEb+Lx5rRDCwdtjpcPE3I7MWK4exQhmreEcWhvMy8MRPGJwMiYyVxywmAaMeBMGoyvVUEmPWL6v6lRVjjAKGSmCesAYgGnEPuHAdE8GejF6N08GlyOCS3OByuwyhLYpMAJt4AQQWZmEs2qZKMpPDZswKZivAGZXTbA6NAuSHCt4H8nenjuBtjU9I/PUHH336TX19vX3dunVGcDJtRIAIEAEiQASIABEgAt8jQIKXLgoiMMUJoOCtq6szbdmy5S1Jkn6GFbwvvfRSQUhISGl+fv7wFB8edZ8IEAEiMOkIoOC9detWRHFx0aGW+vptN0tLs/fv2Wv1Fbw8VnkaK455FjAzJKYRYYA5tF6hOlHD8yg+r4z02lhfucu6cj+mYaRU1lh1zZCqPhsTvBiH4FlMzZvFy+pXsQIYBSxW3XoXWMNj2TH4HApejFEwnhtp2yNuUQ5jxat3MTOsXGXRDt4qYY/kZQuVKcZCb6LoWTCNpV9gpq6nDyiH2bGequQRBvdTMli+rjcSgvXfGKgRE+FZNM6TacvG7BG0bHZZNS8KYIxmEEBTcHE3lQlg3FSsXsbF2zyxEt7F6Ng58Dkmw43ToM5lp8ZjRiKSdVYhje1iNIOIgtcorTa+erOQ8TBPefOIw/W49x/jhv9pK3gLCgvvJiWn/Oo//t//PtLZ2TlIgneiPivoPESACBABIkAEiMBUJPBj3O9NRU7UZyIwaQl4Be/27dv3SZKEEQ1fbtu2rSAsLKyMBO+knTbqGBEgAlOYgK7rlmPHjkVeuXz53cY7dduqSkpm79+zZ0TwcrICPKsaNaorsYKTCUfPImSsJnMkO3Um3oohF0/J6ejrwJslO+r5kQrUB9eDG/MqGkssenf0tjO2fPx+JLLvfg9UwY4685hFsR4hbrRxPzaCVQOzKmfjKJTZRgSGkUTBZDRzzIY0ZhLXuxgcO8C4lgyxO0q6f2/JvImLeR49GU8leC8VDRRcLGxNSkpmFbx1dXUkeKfwZyZ1nQgQASJABIgAERh/AjPxp4rxp0pnIAITSAAF782bN8WdO3cywZuTk/Plyy+/XDA0NFR+6NAhquCdwLmgUxEBIjAzCOi6bv3222+jr1y+9G7DnTtbq27cyMQK3r8/+DaAJLGcWFbBy5bZGi148ZfujQXBDEM3M5g9OMpHZwT4etwnwTT6eF/ByxzpGNjHmorH8MmspUeNyPu6735GcbBPhTBeFrg4Hcso9izC56kmHpHLPkLXm4oxut+P2+fxvvKeXvBevJuUlPQrErzjPVPUPhEgAkSACBABIjAdCMzIHyumw8TRGIiAl8Avf/lLfs+ePeLWrVv3qap6KC8v78v8/PwCSZJI8NJlQgSIwIwlsGXLliCTyWSLiYlR4+LiXL/4xS/wH7x0jgXGPt3W0tJiq6ysjC66eOHdhjt1WytvlGQe3LvX8vcHf8IyeL0VvEb0gCF4jd/y59hiXyMRDT5RAU/XIzp6qhLwLmDH+o9RDZqRF+x9GE978n89kRNG4K5nQThvrMSoSt7JwONpBe/ZixfbkhOTfvXnjz/9mip4J8OMUh+IABEgAkSACBCByUyABO9knh3qGxF4DAJewZufn48VvD/Ly8v7atu2bWcVRSmjCt7HAEi7EAEiMK0I6LqRZrp169bnTSZTelJSkiMiIqLhwIEDN1NSUmSO44wVsp5ia2hosNaUlUWev1r8XnND/bZbZRWZ+3fvtvx8/4ExBa/GYUQDCd6nQD4lDx3JJPbKV+9Xj5R92KC8x91fxM4T4eDJJ/YVvJgRbMQRT75b+qcRvOcuFQ2eK7zYlpya8m9/OfzJN7W1tQOUwTsl3wbUaSJABIgAESACRGCCCEy+u8EJGjidhghMFwI+gvdNrOBdsmTJVzt37jzrcrlI8E6XSaZxEAEi8NgEMLYGAISVK1fudbvdqzRN43Rdb1VV9WZAQIA9JiZmMD09vS85OXlg5cqVdj8/P6W1tVVdu3at+rjVvZjB+9VXX0UVFxe919rYsO1WOQrePUzwsogGSWYZvJ4VxEDzLLTGKjFZ/e6PscjaYyOkHZ8RgQcEr6+AfYTgxdM/LEJidBQEOwe7ribf9iwEb1JKyq8++OiTr0nwTr75pR4RASJABIgAESACk4vAZLwfnFyEqDdEYJITwGq169evi6+//vo+WZZ/lpOT8/XWrVvPRUZGltIia5N88qh7RIAIPHMCBQUFYlZWlnn9+vV/b7fbX+nr64sXRdEVHBzcHhMTcy8uLq4pIyPjZmpqau2KFSsaRFEcDgoKciYkJLg5jkMr+8gNK3grKiqiii5e+HlzQ8O26vLyzIN7X7VgBq83ooFTsFAYF8OCkUXWsGGUuyyD1yv5JmHl5SMB0A6PRWBMwfuY1bscxjHg5lP1y9rzxDd4Yxt8X3+sTk3gTs9A8LanpKT96j9/+9uvMzMz+zmOUyaw+3QqIkAEiAARIAJEgAhMKQIkeKfUdFFnicD3CXgF76uvvooVvD9bunTpURS8HMeV7N+/f4iYEQEiQARmEgFd14XW1lbzxo0b/3FwcPDVnp6eZFVVRZPJNGw2m4ctFstgQEDAPY7jOnVdv4fSNzk5uWn16tVVixcv7g0NDR0eGBhw5uTkyA/jhhW8x44di7xw4dzft9TXb7tZVmYI3rd/ArrLNVLBy26yeB00/OMReyR4Z9LVOPZYveLX8Lc+t+IcB5qqGouseXJ3R0SvR+z6tshe88njnWxkn0rwFl2ynyu81J6SmvZv//lfJHgn29xSf4gAESACRIAIEIHJR4AE7+SbE+oREfhBBDx5k8L/X432pq7rP1u2bNmJzZs3nxcE4SoJ3h+EknYmAkRgGhDQdV0EANO8efP+aWBg4PXOzs5USZL8vTJNEATVbDa7BEEYEgQB83nbIiMja+Pi4ooDAwPv8jzf53K5+lRVtaemprrS09Ndq1evlkpKSpS9e/ey/N5avdZSfqw88saFK3/f1Niw7WZJ6QMVvBjRwCkacB7/hoJXxz+67lPB64FNd2LT4Kp7/CH4yl3vUSOS1yN4NU27L3g9ohf3HTnWN5IBJa+nsvfxezExez4rwYsRDbGxsVTBOzHTRmchAkSACBABIkAEpigB+rFiik4cdZsIeAl4BC+fkJCAgvfQ6tWrv8vPzz9vMpku792710GkiAARIAIziYCu6yYAsC5evPif+vr6Xuvu7k52u91+KMcEQQCe53Vd1zGKQcMF1ziOc/M8b7dYLO2BgYE9ISEhPWFhYZ0xMVFtmZnp9cnJSS2LFuW1cRzXP3/+/GHM6dV13Xr69Omoc+cK3mu6c2frzdLSzAN79lreO3CQRTR4M3g5nmOSl+lddkq4n8HLwlTHSlqdSbM1zcc6Ru6u7wJqXrHLvnoeuqaNxHeMjnhgN+2j2vzeQm6TCCkJ3kk0GdQVIkAEiAARIAJEYNoTIME77aeYBjgTCKDkTUhI2Mfz/HurVq0qXrVq1SV/f/+z2dnZjoCAAEFVVV1RFDIJM+FioDH+6AREUZyw/7cKgjBh5xoNtr+/f+Tc4eHhD7w8MDAw8lpoaCgMDg6O/N23zw6H47H6HxwcPLp9wOfwsy0wMFDXNI09cCdFUUySJNl++tOf/kNnZ+fu7u7uWFmWbYYbM06HFZLev3u+V7Cq12KxDFmt1iGbzTro72/rttlsrUEBwc1RUTEtkdGRbUlJs+5lzpvdm5WSIrV0tvgXnj53qKmhftOt0rL0fS+/Yjn01v4xBC8HGNLgW8HLlsQa+USmj+Yf/U07nh3wydD1ngalrDeGYeS69EpefMIna9c3rsErgT0XMWvjgdfHcxxP0PazELzJqam/+vCjT7+iCt4nmAA6hAgQASJABIgAEZhRBB7rB6sZRYQGSwSmKIGkpKR9ZrP5f+Tm5tbNnTv3Wnx8/NHo6Ggnz/NWXdcVURQ1rwDxHSLP81Pyc2CssYw1dWON73GPnaKXwki3p+LcTsU+j75OJEnirFbrE10+P/TYR/HC9p6oI484yPe8sixzFosFK2NHzoXPmc1mwK/YFL6G3+NX3PA1/KooymP1D/czmUyAx0mShO2CKIq6zWbTVFXVnE6nhp9xJpNJdzgcJszI/Zd/+ZdDd+/e3dHV1RWuKIqZ53kmdn3lLj7HYhN4HrB9VVVREAPHYQYqrwiCMBwZEdmdnJB0Lysrqy4zO7smPT2tOiI2ts3tdkjXLl5+u6mh4cXbFRWpr+98yfzO62+Q4B2PC24atjlmDi9KXu/iat7YBd9F2byvoQP2VPp64xzwGp5s2zMQvB3Jqan/RoJ3ss0s9YcIEAEiQASIABGYjAQe6werydhx6hMRIAIPEkhJSXld1/W/N5lMIsdxDrfbXacoioq/roy/kowPT5Wb932Pz2Ejvp8Dj1NK9iw+Nx7nPA+b4vt1b49YjZwN7iEr1OPvWE/3awgF2hQb42Tt7w/u1w+RLZ6YlSeZqsfp11j7PM21z44dNb6Rc/hccr7n9UpeNkYc76PE9CgYeDw7L8osjyTGdthnGn7xPvDvWCGMwrmvry/P7XZnqapqVRRFQHHrrXbEqAb83tPeA5W9+JzZLOJ58B/FFIvZ4va3+g1bbLY+0WzqAUHoCQkL7YqJjnDITtdip92ebu/pjfzJa6+LGNGguVzAyYong5cDTsAx4yJrnqphHet3OeBwRI8zg09yZdAxk5PAGNW8ozvqfXOO9fH9wP+2fP8X5pvJO4lGToJ3Ek0GdYUIEAEiQASIABGY9gToR4tpP8U0wJlCYPbs2RtVVX21v78/QVXVQD8/Pwn1gSzLgigyWTFSueaT2TdaMTxK/Dyrz4xHnWfMacPsy2c4n8+yrWfYrQlv6lnN6TPr+FMIz2fWhzEE43i1je0+zRw8ybF/69p/1PviUa/7cvpbfftbr/meY/R+TA7j5xlW26L45TiO/XaC4Xs1HT/vTCYT19fXl+ZyuWIEQUC5y2HlL0ozPBYFL4pclL6eXF72d6/0NZtNbD9FkVHFaiInKIIoOkSzecjkZx2Oio7qSYiP7R/o6U1yDtpj5OGhkJ+9dUD8h5/8FDSnE3RJBt67yBr/YEQDh4JXN7J42fYkMzieVyO1/cwIfC8f93EEryd2YeQfUXyO+V5+r3cBtkn675UkeJ/ZpUQNEQEiQASIABEgAkTgkQTox4pHIqIdiMDUIPDuu+/GcxyXZrfbMQwzyM/PzywIAlbz8t4fFL1Vqx4xwsSG7+Yr1jy/ujzyGfGoqIPRFbHPUsY+ifDz7f/ovnh/RXv0zD7LPk/EVfMkXMbq1+hq02fV7kQwwHN4qjHH/f9n+L6ZqGvkcSpcn2SefPv/JFElj1P57j3H6P55K8r/1mcJHuv5lXMmefEYbEcQBPx1A8x3wBXS0Nmy5/FljGrA31bQNA1/YwGPs3EcF3j27Nl1ra2tC+12u1VVVcG7yBpKXpxLr9DF698jhdnzhgg2rl70xiZRdNksVkdUdHRLbFxce0xCXHdsbGxHRGTYQG31reUdLa1zu9ra4n765j7zewff5tShIRbTwCsY8wBskTXAB7bJ88CpOgDGBXul3JQrtJ+odzadZ6oT8BW8+L5jFfSgAzcipDnQeQ5kTQeXqoAtNAS6HINw8vx5OHfxkv3sxYvtKWlplME71S8E6j8RIAJEgAgQASIwIQTG/QfiCRkFnYQIEAEoKCiw+vn5+be2ttqGh4etsiybRVHk8WGICmMBItxQiODXsfIvVVUd+VzATErv5vu89zlBEEbaxEzMsZ5/VlMz1vkf1bZv/3339e2r7/O+43lU25Ph9SdhMla/H8ZpMozxcfrwrDg8zrkm6hqZiDE9yVge9t4Z673vK3JxPJ6MW/Z19OZtd6w+YTuapqHYZQG+3q+apuG/XulWq1XHHF58YLtut9siSVLA+++/v6+lpWVDT09PGGbwemMZUDJ5/5HL848bGsonlLwofbEdPz9bt5+fX7fFYu3kOa6D06AjOjb2XnJqcm96VvpQYmLiQGhYoHTl0pWtTXUNyxtqbs8++Nrr/u++tV/UPRENPJO4WBWsgY6ZvjwHvCAY0QzYU+9HMt2JPc5bj/aZggS8gtcbN/GDBO+losGzhYUdqWmz/u2Djz75mhZZm4IXAHWZCBABIkAEiAARmFAC9GPFhOKmkxEBIkAEiAARmP4ExqguxvsN7z3HD7338D3WC8/bhvcfmUaiS1tbWwWr1Spu2rTpf+vr63u9o6MjQVEUPxS4KJIxlgGjHfDv+I9dqqoqnupffF7jeV5OTEyszMjIKF++fGlJenpW9YYNG+pEUXSGhYUpfX19uIibfu3aNevVq8Uv36mu3lhx48bz+3fvCf27N/dZeFUFQdNBAB40RQJVkUHVVSZ4UW5zwBvxDN4q3h9KY/pfPjTCaULgGQje9tS0Wb8iwTtNLggaBhEgAkSACBABIjCuBOjHinHFS40TASJABIgAEZjZBJ4kSsKH2MPuU0YLXl/IQnt7u2nz5s3/s7+///V79+6lKIoSgBW8nspdWRTFIbPZPGyxWIb8/f27rFZrp8ViaeM4rlfTtD6bzdYSExPTtnjx4q60tLT+devW2RMSEtAMj+SWv//++36Nd+7sbm6o31xbVfn8wVdfC3/njTetLJ6BSV6OVfBqugoaluxyRpwIZvBiK3QDNrPfFzNh9E8neC8NFlwobE+blU6CdyZcLDRGIkAEiAARIAJE4KkJ0M8XT42QGiACRIAIEAEiQAQmCwHM6G1sbDRt3br1HwYHB1/t6upKR8HL87xmMpkcJpOpz2KxtJrN5k6TydQTFRXVER8ffzcrK6spMTGxMzMzszcwMLB/6dKlQ1jR+7Dc5V/+8pd+9oHePW0trZvvVN9a/pPXX4985403barTCSDJIGqYN4q5uzqLaGBmGPN20fV6F1lj+bs/ZN26yUKZ+kEEHk2ABO+jGdEeRIAIEAEiQASIABF4VgRI8D4rktQOESACRIAIEAEi8KMT+OSTT4RFixaJmzdvPmS323f39vbOUVXVxvO8Ozo6ujouLq4iOTn5qs1mq29vb28TBMEZHBzsmjt3rjs2NlZZuXKlUlVVpe7Zs+ehchcHiYJXdrl2tjTWb7pVWbXqnTffjH7nzX3+st0OulsCQdWBZ7m7nCF5PWR0zyJrKHtZVAPdif3o1wx1YHwIPJ3gZRm8balps35NEQ3jMz/UKhEgAkSACBABIjC9CNCPFdNrPmk0RIAIEAEiQARmNAGMhDh79qzwT//0TxudTufzg4OD0bIs67IsD0RGRjampqY2Ll26tCE7O7srMzNzYMmSJSrHcWyBtsfd8Bz/+q//6u9yDe9sqqvbWF1evvJnb+2PPvTWfn91eJhV8PKqDhxbUc2o4GUu11PBi/m7TO+ydGG6FXtc7rTf1CLw9IL3YltqWhoJ3qk17dRbIkAEiAARIAJE4EciQD9V/Ejg6bREgAgQASJABIjA+BH4x3/8xySr1RoVGhrKBQcHD65cubLTZrMNZ2RkuJ/2rLqu8//+7/8e0NTUsKuhpnZjdXnZ8nf3749878Db/iBJwCkqCDoHmqoBex4lAAANgklEQVSArilskTXgOVzUjWXwou/VcZE19Ls83Yo97XzQ8ZOTwNMI3vOXigbOXjQE718Of/JNbGxsP8dxbIVE2ogAESACRIAIEAEiQAS+T4B+qqCrgggQASJABIgAEZh2BP75n//Z32QyWQMDAyEpKUletGiRKzs7W/mh1bpjgfEK3tbW1l2Nd2o23S4rX/6zfW9Fvrv/gJ/mcgHIWMGLxbsa6ICLrOlM5BqLrGGyL77mWa+N7sSm3bVHAzIIkOClK4EIEAEiQASIABEgAhNHgH6smDjWdCYiQASIABEgAkRgGhBAwfvpp58Glt648UpDXe3m2+Xly955662Id/cfsClDQ6C73cArRkQDxwPoGM+Aebw8DxjPwAQv22iRtWlwOdAQHkLgaQVvwcWLbSkpKb/CCt7a2tqBdevWUQUvXW1EgAgQASJABIgAEXgIARK8dGkQASJABIgAESACROAHENB1Xfj000+Dy27c2HunrnZzdWnp0p8dOBj685/8xCIPDIA27DRiGgQeRFEAEDgmeVnVrqZjYa8he1Hw4l9oIwLTkMDTCN5zly4NFlwobItPSPjfjxw7+XVoaKiD4zisi6eNCBABIkAEiAARIAJEYAwCJHjpsiACRIAIEAEiQASIwA8goOu6+MUXXwSXXit+rb72zpabZWV5P923L+Tdg2+bVIcDdJcEnKoBz+nAcxxoHC60hjoX83cxgJcDjueN9dVYVANtRGB6EmBXt3chQXbt4/vg/jWv8zzImgYuVQFbaAh0Oexw6tw5OHfp0sB3Fy7cTUlN/tUHH332TV1d3SBV8E7Pa4RGRQSIABEgAkSACDwbAiR4nw1HaoUIEAEiQASIABGYIQRQ8B45ciTkalHhm8136rdUl1fk7X91b9Chtw4KILkBZBUETQNdVUHTVFA0jRXrYtUuCl8OH/iH7sJmyBUzs4ep48WP/3kEL/O7nmtf5zmQNA3cTPCGQrfdDqfOn4WzFy/1n7l4oTVjVsb/9ZdP/nqktbW1LycnR57ZJGn0RIAIEAEiQASIABF4OAH60YKuDiJABIgAESACRIAI/AACKHh///vfh1ZX3Phpe1PrtrrqWwv3v/a6/7sH3ubAjYJXAU5VAVDy4oMttgbAiVi1i7EMwOQvfkOS9weAp12nIAHjHzQMo+t5sDeDUcWrcxy4VZVV8PqFh0GPYxBOnTkDhcXFfeeKLrWkpKb9n3/48KOjsbGx/RzHUQbvFLwCqMtEgAgQASJABIjAxBAgwTsxnOksRIAIEAEiQASIwDQhMCJ4y0r+rq2lZXvdzVsLD7z2uu3dgz9hC6yBJAOoGnA6PjBz16jgBR7LeI1bL11VWDzDiPuaJmxoGETgPgFD6BoulwPdyCkxRK/nJxANBa+mMsk7InhPn4ILRUX9F4out6Skpfwfv/vw4yPx8fEDJHjp2iICRIAIEAEiQASIwMMJkOClq4MIEAEiQASIABEgAj+AAC6y9sWf/hRScqvy7aY7Dduryypy9+99zQ8Fr+p2AUgK8JoGAvx/7Z3bbxxXHcfPbXYdO4nrhkSICrWJXQlVxQ9FSCBeCBIvkMJbUNVyC4VWqHmpov4PtRQpAiFViPBUKVJeiiJAKJfWpAWHlooI4/SS1HHSW5qSi1fE3t05F/T7nZndmfGua0PUKNnvSSyfmfntOb/zOWdX4+/+5neCoK3UnHMi0OPppGtR7l3NyXdjBG+udK2jf5iCwO1EgARe2kvQUzQ7Oa4oqldx9C7FsachiFR4MXL33eLfjYY4euyoeOnkycaJk9Mfbh+/f+rwkSNHEMF7O804fAUBEAABEAABELgVBCDw3grq6BMEQAAEQAAEQOC2JUAC78GDB0fn337jxxfnzz985vTsl3/06GPDP3/8p6J944ZwzSanaTBK8g8XErkompcUXz4XH1FXUedFAYE7loDSmr/ISNOYQpeOhVKConetcyzwOinEyNiYuNpoiGMnjovpV16+fnx6+v1779s+deiFF36PTdbu2OWBgYEACIAACIAACNwkAhB4bxJINAMCIAACIAACIDAYBEII6sCBA5s/ePfC4+8tXHj4zOy/vrTn+z8YeeqJJ0Wz0RDp0pJwrZZItBaJ0by5GhWKYPQyCB8fWOdH13OBFzdkg7F2BnGUOkk4cr2dtlno1VqLQAIvRe9aKyixLkXzjoyOiiuLi+LE9Evi5b/+5eqLJ/+8cM89n9//u0OH/jC2Y8d/pJQU8IsCAiAAAiAAAiAAAiDQgwD+nsCyAAEQAAEQAAEQAIF1EAghyF8/++zmC43rP3tv4fyuudP/nPzho49tfGLPT0y63GRxl3LsxghexZG7znthrRWBHk+n88Zw+obgfMzF2yOKtxvnG1OWriXQlx+HX8Pd3VrbvlV2xem4U8a0VpalsRfmfbU1sNa2b4WdC0H4LN80fdkhlRb5ORJ2SQA29bpQiRGXLn8sjr14XMy8+urHr5w6NX/fvdt/+dvnn//T2bNnF3fu3IlN1tbxOQVTEAABEAABEACBwSKwhj8BBgsIRgsCIAACIAACIAACqxEggXdqamrj4uLVPefPze/6x99fe+ibX//Gxu9869sqbTaVT1MZnA1aqWB0jNH1IgR6HJ0OlJJBJyTwSsFKF0X0Uope2UvmjZ7QFZ9LtyGUDLsZfeOebbkQnN/k0XGnzjtdlQXjol3cCavcxqrtFdvOXM3Zlfqt2BVvQLn9Qr+9/M59Kl/LNqyj3MYF9Zv38sqOe9fjxaJ/QsqOLl46X1kI1TH18ruXryqb22rbleO+PqzGsjqfvfoqzmFccHG8vea22J7Mvi/o9+VCRXTuTENxnpyz0gfPkexSSUkCr7VeuuAlRfYqY6TUWlLqhivXr4nXXn89nH3nnY/OLSycGx/f8dwvfvXc0YmJiWvYZA2fyyAAAiAAAiAAAiDQnwAEXqwOEAABEAABEAABEFgngX379o1Y2/rembkzu/42c2rn2KbNQ5/bttWmrVbNtVPl0tRrJZ3WyptaYpXWnjRajuQNPlAh8UxJEoBVEDE9L4vBWRBuR2ilCmmWPuqyUkaBl4+l5G3aWFij35ngVhJxWTvOBFYXKGYy2hbEPa4XRMS8vbxfpkMRx5kPXcE4a7cj9GXtV9qjtjs+sN8FkTnzozreLJVFV4xmcbyzPR0PnrXI3O+C0F22y+Y2swuSciFn57IbYVbZq8IyzU9VGM05V0Rcmos4OUX/Cv3S3NI1iteu2HVF3Ux0zey4i4x5kT+fz9uo9ptfK/CP+nn0LVP349QXfOW1WBlTcexcX8G//EVBnI1sPlQHZ5CCRF06T4IuLfa4ajkbdeq9ardT1UpTPTw8TA6GK9ev+SDkpaENw29PTNz/m6n9+49PTk5ehcC7zg8pmIMACIAACIAACAwUAQi8AzXdGCwIgAAIgAAIgMDNILB379761q13feWtt8599c25N75WM3rjSH1IuHZbeJcGb71XWkrNEYraUv7QIKW3wQXrPamsJPF6Enbpn6R6FOBWBEuSOMrCpuRf9EoWeFlNiyrnijo1HjP/CuGViuJbFiVb0DJZeOVIYrKTUXgt2OU6YAkZiXWrMQxZMx2baJ0LgCVxNaqKUXTm6sqI4FJ6ilxEzEb8P0wlyec9X9Y52xF1SUrPTDsCdg//WIkulfIJHlM3gpebzITqrtIcR1/1rKjBxx76kc/b95701JAJv/nrY8OUJiH7AiFOSEwIzYp3gQoTYs+ifVwb/aPL86Gr4rrMPaW5pfUnefUqQctSBvpNO6/pIITxPhjnfFIbqktKX3JjuSl0LXl39K6xuW3bPvPHp59+5vTk5OSylPweQQEBEAABEAABEAABEOhBAAIvlgUIgAAIgAAIgAAIrJPA4cOH9ZYtWz578eL8jkvvf/jFdrM5mrZtrW5Mk8TcKJ5544LTIZC4G5zXngJo+X+SJJ4qtm2DCopDeuk1QXFKh1KR3vP9mlJKeu/JSAaKg/Re0oZV1FDU7zg2slMncbl4rXhMEmMITpLSmOuruSBManN0gPMHl+4Vc5t+uKJ92aqQ/aAv5a7GGzU8ZtGjrXiN+iC7T/KGrNduF6SOO+CteI1fNX1GJWMGv76YbiNXJeO5/Ih0zsBCbD7e4rVyPc5tnBEWZHvcv3fbYzWVEj+TvZSBdiYrHfvoH/kdNWwngjcxqlfZoKQJzlE/ntuppg5ZbY2yn1qLfM1yJ8FxM/V6wlG7Xghl01TT+8MkSaK1rmmlEz7vrFputuXIpk0Xv/DgA3NOu7lHvvvIB+t8e8IcBEAABEAABEAABAaOAATegZtyDBgEQAAEQAAEQOD/JUCC1czMzNDs7OzI5cuXR93SUmKdk/VazWvnWCxz2knntKRjp3Ww2vJ5YyhwUQhtTWiJljA2Hjf5WhTaisVYW7pfs85IUe9aVK/nV6wxfe/zHPn6CRBoPELUylZ82Bbd88V6/wYNt3XnFavj3K0sBS7tbt3ouDY+jdLPN2PjOsyLNrQO80K1uhAtIUy2Xou2tsf6pOt912Bh3s2I5jVnrZHOLclWW6rhDVoGWVciEYqWVrPpZLvdFhtGh5bHxx9oGGMau3fvXv40eKEPEAABEAABEAABELidCfwXR72jBxiSBg4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039360" y="3241040"/>
            <a:ext cx="0" cy="32512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9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5630"/>
            <a:ext cx="9361170" cy="1763596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Example of an Embedded System: Digital Thermometer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9" y="2484038"/>
            <a:ext cx="10417621" cy="2849962"/>
          </a:xfrm>
        </p:spPr>
        <p:txBody>
          <a:bodyPr>
            <a:normAutofit/>
          </a:bodyPr>
          <a:lstStyle/>
          <a:p>
            <a:r>
              <a:rPr lang="en-US" b="1" dirty="0"/>
              <a:t>Microcontroller</a:t>
            </a:r>
            <a:r>
              <a:rPr lang="en-US" dirty="0"/>
              <a:t>: Reads temperature data from the sensor and processes it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Sensor</a:t>
            </a:r>
            <a:r>
              <a:rPr lang="en-US" dirty="0"/>
              <a:t>: Measures the temperature and sends data to the microcontroller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Display</a:t>
            </a:r>
            <a:r>
              <a:rPr lang="en-US" dirty="0"/>
              <a:t>: Shows the temperature reading to the user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Buttons</a:t>
            </a:r>
            <a:r>
              <a:rPr lang="en-US" dirty="0"/>
              <a:t>: Allow users to switch between Celsius and Fahrenheit or reset the device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Power Supply</a:t>
            </a:r>
            <a:r>
              <a:rPr lang="en-US" dirty="0"/>
              <a:t>: Battery that powers the thermometer.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ADC &amp; DAC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" t="-12846" r="-548" b="-10765"/>
          <a:stretch/>
        </p:blipFill>
        <p:spPr>
          <a:xfrm>
            <a:off x="7024172" y="1225975"/>
            <a:ext cx="4388048" cy="4822613"/>
          </a:xfrm>
        </p:spPr>
      </p:pic>
    </p:spTree>
    <p:extLst>
      <p:ext uri="{BB962C8B-B14F-4D97-AF65-F5344CB8AC3E}">
        <p14:creationId xmlns:p14="http://schemas.microsoft.com/office/powerpoint/2010/main" val="1998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E52C7A-8834-4F18-859F-7167A187E13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71af3243-3dd4-4a8d-8c0d-dd76da1f02a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1855</Words>
  <Application>Microsoft Office PowerPoint</Application>
  <PresentationFormat>Custom</PresentationFormat>
  <Paragraphs>318</Paragraphs>
  <Slides>52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Custom</vt:lpstr>
      <vt:lpstr>Arduino Course </vt:lpstr>
      <vt:lpstr>Agenda</vt:lpstr>
      <vt:lpstr>Embedded System </vt:lpstr>
      <vt:lpstr>What is an Embedded System?</vt:lpstr>
      <vt:lpstr>Basic Structure of an Embedded System</vt:lpstr>
      <vt:lpstr>PowerPoint Presentation</vt:lpstr>
      <vt:lpstr>Basic Structure (Symbolic-Based)</vt:lpstr>
      <vt:lpstr>Example of an Embedded System: Digital Thermometer</vt:lpstr>
      <vt:lpstr>ADC &amp; DAC</vt:lpstr>
      <vt:lpstr>PowerPoint Presentation</vt:lpstr>
      <vt:lpstr>PowerPoint Presentation</vt:lpstr>
      <vt:lpstr>PowerPoint Presentation</vt:lpstr>
      <vt:lpstr>Arduino Environment</vt:lpstr>
      <vt:lpstr>Arduino Hardware</vt:lpstr>
      <vt:lpstr>PowerPoint Presentation</vt:lpstr>
      <vt:lpstr>Arduino Software (Arduino IDE)</vt:lpstr>
      <vt:lpstr>PowerPoint Presentation</vt:lpstr>
      <vt:lpstr>How to Download the Arduino IDE ?</vt:lpstr>
      <vt:lpstr>How to Program Arduino and Code Structure</vt:lpstr>
      <vt:lpstr>Common Functions Used  in Arduino Programming</vt:lpstr>
      <vt:lpstr>Common Functions Used  in Arduino Programming</vt:lpstr>
      <vt:lpstr>Common Functions Used  in Arduino Programming</vt:lpstr>
      <vt:lpstr>Common Functions Used  in Arduino Programming</vt:lpstr>
      <vt:lpstr>Example 1  =&gt; Blinking LED</vt:lpstr>
      <vt:lpstr>Example 2  =&gt; Blinking LED</vt:lpstr>
      <vt:lpstr>Basic Electronic Component </vt:lpstr>
      <vt:lpstr>LED (Light Emitting Diode)</vt:lpstr>
      <vt:lpstr>Button</vt:lpstr>
      <vt:lpstr>PowerPoint Presentation</vt:lpstr>
      <vt:lpstr>Potentiometer</vt:lpstr>
      <vt:lpstr>LED (Light Emitting Diode)</vt:lpstr>
      <vt:lpstr>Interrupts </vt:lpstr>
      <vt:lpstr>What are Interrupts?</vt:lpstr>
      <vt:lpstr>Using Interrupts in Arduino</vt:lpstr>
      <vt:lpstr>Example 3  =&gt; Toggle LED</vt:lpstr>
      <vt:lpstr>Example 4  =&gt; Toggle LED</vt:lpstr>
      <vt:lpstr>Example 5  =&gt; Toggle LED</vt:lpstr>
      <vt:lpstr>Examples for training</vt:lpstr>
      <vt:lpstr>Example 6  =&gt; Controlling LED</vt:lpstr>
      <vt:lpstr>Example 6  =&gt; Controlling LED</vt:lpstr>
      <vt:lpstr>Example 6  =&gt; Controlling LED</vt:lpstr>
      <vt:lpstr>Example 7  =&gt; Controlling Array of LEDs  Unsolved example</vt:lpstr>
      <vt:lpstr>Example 8  =&gt; LED Reaction Game  Unsolved example</vt:lpstr>
      <vt:lpstr>LCD liquid crystal display</vt:lpstr>
      <vt:lpstr>Introduction to 16x2 LCD</vt:lpstr>
      <vt:lpstr>PowerPoint Presentation</vt:lpstr>
      <vt:lpstr>Example 9  =&gt; Print Your Name</vt:lpstr>
      <vt:lpstr>Example 9  =&gt; Print Your Name</vt:lpstr>
      <vt:lpstr>Sensors </vt:lpstr>
      <vt:lpstr>Actuators </vt:lpstr>
      <vt:lpstr>Communication</vt:lpstr>
      <vt:lpstr>Contact 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2023-12-12T16:04:07Z</dcterms:created>
  <dcterms:modified xsi:type="dcterms:W3CDTF">2024-07-27T14:12:00Z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